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464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-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audio" Target="../media/audio5.wav"/><Relationship Id="rId18" Type="http://schemas.openxmlformats.org/officeDocument/2006/relationships/image" Target="../media/image9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audio" Target="../media/audio4.wav"/><Relationship Id="rId17" Type="http://schemas.openxmlformats.org/officeDocument/2006/relationships/image" Target="../media/image8.png"/><Relationship Id="rId2" Type="http://schemas.openxmlformats.org/officeDocument/2006/relationships/audio" Target="../media/audio1.wav"/><Relationship Id="rId16" Type="http://schemas.openxmlformats.org/officeDocument/2006/relationships/audio" Target="../media/audio8.wav"/><Relationship Id="rId20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11" Type="http://schemas.openxmlformats.org/officeDocument/2006/relationships/audio" Target="../media/audio3.wav"/><Relationship Id="rId5" Type="http://schemas.openxmlformats.org/officeDocument/2006/relationships/image" Target="../media/image3.jpg"/><Relationship Id="rId15" Type="http://schemas.openxmlformats.org/officeDocument/2006/relationships/audio" Target="../media/audio7.wav"/><Relationship Id="rId10" Type="http://schemas.openxmlformats.org/officeDocument/2006/relationships/image" Target="../media/image7.png"/><Relationship Id="rId19" Type="http://schemas.openxmlformats.org/officeDocument/2006/relationships/image" Target="../media/image10.png"/><Relationship Id="rId4" Type="http://schemas.openxmlformats.org/officeDocument/2006/relationships/image" Target="../media/image2.jpg"/><Relationship Id="rId9" Type="http://schemas.openxmlformats.org/officeDocument/2006/relationships/audio" Target="../media/audio2.wav"/><Relationship Id="rId14" Type="http://schemas.openxmlformats.org/officeDocument/2006/relationships/audio" Target="../media/audio6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521550" y="548680"/>
            <a:ext cx="8100900" cy="56166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37BEFF46-EDC5-4DD6-8D6B-A7E4361F78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83567"/>
            <a:ext cx="8928992" cy="5578573"/>
          </a:xfrm>
          <a:prstGeom prst="rect">
            <a:avLst/>
          </a:prstGeom>
          <a:ln w="28575">
            <a:solidFill>
              <a:srgbClr val="C00000"/>
            </a:solidFill>
          </a:ln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0C295F1E-2A6C-4FC7-AC21-84F2145BAA82}"/>
              </a:ext>
            </a:extLst>
          </p:cNvPr>
          <p:cNvSpPr/>
          <p:nvPr/>
        </p:nvSpPr>
        <p:spPr>
          <a:xfrm>
            <a:off x="539552" y="908720"/>
            <a:ext cx="8064896" cy="4752528"/>
          </a:xfrm>
          <a:prstGeom prst="rect">
            <a:avLst/>
          </a:prstGeom>
          <a:blipFill dpi="0" rotWithShape="1">
            <a:blip r:embed="rId5">
              <a:alphaModFix amt="44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0BDAC43-D001-4EC7-BA66-4105CC9A9B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82467"/>
            <a:ext cx="4459025" cy="5589917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A8F409AE-E665-42CC-A4D4-5B757096CC6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654" y="484909"/>
            <a:ext cx="4603043" cy="5582353"/>
          </a:xfrm>
          <a:prstGeom prst="rect">
            <a:avLst/>
          </a:prstGeom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C37E57FC-6631-45ED-A52D-AE5CE7BF417A}"/>
              </a:ext>
            </a:extLst>
          </p:cNvPr>
          <p:cNvSpPr/>
          <p:nvPr/>
        </p:nvSpPr>
        <p:spPr>
          <a:xfrm>
            <a:off x="25654" y="441276"/>
            <a:ext cx="9007510" cy="5620864"/>
          </a:xfrm>
          <a:prstGeom prst="rect">
            <a:avLst/>
          </a:prstGeom>
          <a:noFill/>
          <a:ln w="76200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A5734714-5BB4-496E-8DAA-67672DF87974}"/>
              </a:ext>
            </a:extLst>
          </p:cNvPr>
          <p:cNvSpPr/>
          <p:nvPr/>
        </p:nvSpPr>
        <p:spPr>
          <a:xfrm>
            <a:off x="475790" y="875444"/>
            <a:ext cx="8128658" cy="4785804"/>
          </a:xfrm>
          <a:prstGeom prst="rect">
            <a:avLst/>
          </a:prstGeom>
          <a:solidFill>
            <a:schemeClr val="accent3">
              <a:lumMod val="95000"/>
            </a:schemeClr>
          </a:solidFill>
          <a:ln w="101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14" name="Picture 5">
            <a:extLst>
              <a:ext uri="{FF2B5EF4-FFF2-40B4-BE49-F238E27FC236}">
                <a16:creationId xmlns:a16="http://schemas.microsoft.com/office/drawing/2014/main" id="{6BC10A77-DE1D-86EB-A598-D1D63C7C33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318" y="898476"/>
            <a:ext cx="8128658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6">
            <a:extLst>
              <a:ext uri="{FF2B5EF4-FFF2-40B4-BE49-F238E27FC236}">
                <a16:creationId xmlns:a16="http://schemas.microsoft.com/office/drawing/2014/main" id="{D4C8C23C-6C3C-E30C-9FBC-DCE249E8D4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16367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Obdélník 15">
            <a:extLst>
              <a:ext uri="{FF2B5EF4-FFF2-40B4-BE49-F238E27FC236}">
                <a16:creationId xmlns:a16="http://schemas.microsoft.com/office/drawing/2014/main" id="{59A31DBF-9C67-AEE8-BE49-27D6A30B3078}"/>
              </a:ext>
            </a:extLst>
          </p:cNvPr>
          <p:cNvSpPr/>
          <p:nvPr/>
        </p:nvSpPr>
        <p:spPr>
          <a:xfrm>
            <a:off x="470319" y="875444"/>
            <a:ext cx="8128658" cy="4785804"/>
          </a:xfrm>
          <a:prstGeom prst="rect">
            <a:avLst/>
          </a:prstGeom>
          <a:noFill/>
          <a:ln w="101600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8" name="Obrázek 17">
            <a:extLst>
              <a:ext uri="{FF2B5EF4-FFF2-40B4-BE49-F238E27FC236}">
                <a16:creationId xmlns:a16="http://schemas.microsoft.com/office/drawing/2014/main" id="{E329BF95-E2C0-90C6-AFEA-A3171F6444D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028" y="1678250"/>
            <a:ext cx="4094615" cy="3847503"/>
          </a:xfrm>
          <a:prstGeom prst="rect">
            <a:avLst/>
          </a:prstGeom>
        </p:spPr>
      </p:pic>
      <p:sp>
        <p:nvSpPr>
          <p:cNvPr id="19" name="3 Rectángulo">
            <a:extLst>
              <a:ext uri="{FF2B5EF4-FFF2-40B4-BE49-F238E27FC236}">
                <a16:creationId xmlns:a16="http://schemas.microsoft.com/office/drawing/2014/main" id="{5885B68E-61B2-E740-DE0F-C7CD772CC542}"/>
              </a:ext>
            </a:extLst>
          </p:cNvPr>
          <p:cNvSpPr/>
          <p:nvPr/>
        </p:nvSpPr>
        <p:spPr>
          <a:xfrm>
            <a:off x="464848" y="949551"/>
            <a:ext cx="8203362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Instrumental</a:t>
            </a: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hits</a:t>
            </a: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19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1" name="Picture 20">
            <a:hlinkClick r:id="" action="ppaction://noaction">
              <a:snd r:embed="rId9" name="1 For you.wav"/>
            </a:hlinkClick>
            <a:extLst>
              <a:ext uri="{FF2B5EF4-FFF2-40B4-BE49-F238E27FC236}">
                <a16:creationId xmlns:a16="http://schemas.microsoft.com/office/drawing/2014/main" id="{6C7108A5-4E89-5A5D-ECDC-8B0FE9B858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687" y="1827128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0">
            <a:hlinkClick r:id="" action="ppaction://noaction">
              <a:snd r:embed="rId11" name="2 Ameno.wav"/>
            </a:hlinkClick>
            <a:extLst>
              <a:ext uri="{FF2B5EF4-FFF2-40B4-BE49-F238E27FC236}">
                <a16:creationId xmlns:a16="http://schemas.microsoft.com/office/drawing/2014/main" id="{033254C8-3D4D-8A86-C32B-621EA86CC5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687" y="2785337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0">
            <a:hlinkClick r:id="" action="ppaction://noaction">
              <a:snd r:embed="rId12" name="3 Forever young.wav"/>
            </a:hlinkClick>
            <a:extLst>
              <a:ext uri="{FF2B5EF4-FFF2-40B4-BE49-F238E27FC236}">
                <a16:creationId xmlns:a16="http://schemas.microsoft.com/office/drawing/2014/main" id="{1C62E0D8-25C1-7F8D-7435-E612B3CDF3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687" y="3796226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0">
            <a:hlinkClick r:id="" action="ppaction://noaction">
              <a:snd r:embed="rId13" name="4 Please Mr. Postman.wav"/>
            </a:hlinkClick>
            <a:extLst>
              <a:ext uri="{FF2B5EF4-FFF2-40B4-BE49-F238E27FC236}">
                <a16:creationId xmlns:a16="http://schemas.microsoft.com/office/drawing/2014/main" id="{8DDF059C-3536-ECD9-C62A-046AE520E6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4754" y="4783113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0">
            <a:hlinkClick r:id="" action="ppaction://noaction">
              <a:snd r:embed="rId2" name="8 Say you'll never.wav"/>
            </a:hlinkClick>
            <a:extLst>
              <a:ext uri="{FF2B5EF4-FFF2-40B4-BE49-F238E27FC236}">
                <a16:creationId xmlns:a16="http://schemas.microsoft.com/office/drawing/2014/main" id="{36CF0EFC-57E1-1CD3-C08C-97F45AD1F6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1349" y="1827128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0">
            <a:hlinkClick r:id="" action="ppaction://noaction">
              <a:snd r:embed="rId14" name="7 You and I.wav"/>
            </a:hlinkClick>
            <a:extLst>
              <a:ext uri="{FF2B5EF4-FFF2-40B4-BE49-F238E27FC236}">
                <a16:creationId xmlns:a16="http://schemas.microsoft.com/office/drawing/2014/main" id="{C563DF1F-9AD8-9E6D-3704-98ACF4273C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6503" y="2828458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0">
            <a:hlinkClick r:id="" action="ppaction://noaction">
              <a:snd r:embed="rId15" name="6 I remember the time.wav"/>
            </a:hlinkClick>
            <a:extLst>
              <a:ext uri="{FF2B5EF4-FFF2-40B4-BE49-F238E27FC236}">
                <a16:creationId xmlns:a16="http://schemas.microsoft.com/office/drawing/2014/main" id="{E090C25F-F024-7453-EE90-3D0B069199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6503" y="3796226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0">
            <a:hlinkClick r:id="" action="ppaction://noaction">
              <a:snd r:embed="rId16" name="5 I love you.wav"/>
            </a:hlinkClick>
            <a:extLst>
              <a:ext uri="{FF2B5EF4-FFF2-40B4-BE49-F238E27FC236}">
                <a16:creationId xmlns:a16="http://schemas.microsoft.com/office/drawing/2014/main" id="{A6D24CDF-4628-4E7E-BA7B-1C25417631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384" y="4766217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53">
            <a:extLst>
              <a:ext uri="{FF2B5EF4-FFF2-40B4-BE49-F238E27FC236}">
                <a16:creationId xmlns:a16="http://schemas.microsoft.com/office/drawing/2014/main" id="{F4B81BD1-FC5E-AD39-40B5-48DF1D4909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366" y="1138668"/>
            <a:ext cx="302116" cy="302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53">
            <a:extLst>
              <a:ext uri="{FF2B5EF4-FFF2-40B4-BE49-F238E27FC236}">
                <a16:creationId xmlns:a16="http://schemas.microsoft.com/office/drawing/2014/main" id="{23C6BFA2-139A-F094-06A8-B84DA5FD72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2375" y="1097315"/>
            <a:ext cx="360363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53">
            <a:extLst>
              <a:ext uri="{FF2B5EF4-FFF2-40B4-BE49-F238E27FC236}">
                <a16:creationId xmlns:a16="http://schemas.microsoft.com/office/drawing/2014/main" id="{A7F0D132-997F-E116-D3E8-D289700693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4222" y="1097316"/>
            <a:ext cx="360363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53">
            <a:extLst>
              <a:ext uri="{FF2B5EF4-FFF2-40B4-BE49-F238E27FC236}">
                <a16:creationId xmlns:a16="http://schemas.microsoft.com/office/drawing/2014/main" id="{8DE72652-E060-498A-BBBD-4DC4C0D350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1518" y="1154902"/>
            <a:ext cx="302116" cy="302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53">
            <a:extLst>
              <a:ext uri="{FF2B5EF4-FFF2-40B4-BE49-F238E27FC236}">
                <a16:creationId xmlns:a16="http://schemas.microsoft.com/office/drawing/2014/main" id="{9CC524D1-C959-54BD-D687-4EFEDED9A1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737" y="1174730"/>
            <a:ext cx="229992" cy="229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53">
            <a:extLst>
              <a:ext uri="{FF2B5EF4-FFF2-40B4-BE49-F238E27FC236}">
                <a16:creationId xmlns:a16="http://schemas.microsoft.com/office/drawing/2014/main" id="{747A5CFC-547C-6591-C9FD-FB94E62B37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1313" y="1190964"/>
            <a:ext cx="229992" cy="229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CEB82770-575A-E166-60B8-833887249A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8479" y="2437914"/>
            <a:ext cx="227092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002060"/>
                </a:solidFill>
              </a:rPr>
              <a:t>For you</a:t>
            </a:r>
            <a:endParaRPr lang="nl-BE" altLang="cs-CZ" sz="1200" b="1" dirty="0">
              <a:solidFill>
                <a:srgbClr val="002060"/>
              </a:solidFill>
            </a:endParaRPr>
          </a:p>
        </p:txBody>
      </p:sp>
      <p:sp>
        <p:nvSpPr>
          <p:cNvPr id="36" name="Text Box 47">
            <a:extLst>
              <a:ext uri="{FF2B5EF4-FFF2-40B4-BE49-F238E27FC236}">
                <a16:creationId xmlns:a16="http://schemas.microsoft.com/office/drawing/2014/main" id="{05A40E0F-9BD6-A42E-9CF1-A53EE8A8DF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3143" y="4304552"/>
            <a:ext cx="219091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2060"/>
                </a:solidFill>
              </a:rPr>
              <a:t>Forever</a:t>
            </a:r>
            <a:endParaRPr lang="cs-CZ" altLang="cs-CZ" sz="1200" b="1" dirty="0">
              <a:solidFill>
                <a:srgbClr val="002060"/>
              </a:solidFill>
            </a:endParaRPr>
          </a:p>
          <a:p>
            <a:pPr algn="ctr"/>
            <a:r>
              <a:rPr lang="cs-CZ" altLang="cs-CZ" sz="1200" b="1" dirty="0">
                <a:solidFill>
                  <a:srgbClr val="002060"/>
                </a:solidFill>
              </a:rPr>
              <a:t> </a:t>
            </a:r>
            <a:r>
              <a:rPr lang="cs-CZ" altLang="cs-CZ" sz="1200" b="1" dirty="0" err="1">
                <a:solidFill>
                  <a:srgbClr val="002060"/>
                </a:solidFill>
              </a:rPr>
              <a:t>young</a:t>
            </a:r>
            <a:endParaRPr lang="nl-BE" altLang="cs-CZ" sz="1200" b="1" dirty="0">
              <a:solidFill>
                <a:srgbClr val="002060"/>
              </a:solidFill>
            </a:endParaRPr>
          </a:p>
        </p:txBody>
      </p:sp>
      <p:sp>
        <p:nvSpPr>
          <p:cNvPr id="37" name="Text Box 47">
            <a:extLst>
              <a:ext uri="{FF2B5EF4-FFF2-40B4-BE49-F238E27FC236}">
                <a16:creationId xmlns:a16="http://schemas.microsoft.com/office/drawing/2014/main" id="{3E7E5448-F67F-1271-A110-7894F393AC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7446" y="5357337"/>
            <a:ext cx="219091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002060"/>
                </a:solidFill>
              </a:rPr>
              <a:t>Please Mr. Postman</a:t>
            </a:r>
            <a:endParaRPr lang="nl-BE" altLang="cs-CZ" sz="1200" b="1" dirty="0">
              <a:solidFill>
                <a:srgbClr val="002060"/>
              </a:solidFill>
            </a:endParaRPr>
          </a:p>
        </p:txBody>
      </p:sp>
      <p:sp>
        <p:nvSpPr>
          <p:cNvPr id="38" name="Text Box 47">
            <a:extLst>
              <a:ext uri="{FF2B5EF4-FFF2-40B4-BE49-F238E27FC236}">
                <a16:creationId xmlns:a16="http://schemas.microsoft.com/office/drawing/2014/main" id="{E7069435-AF37-D843-0502-264C8B8A50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6109" y="5343475"/>
            <a:ext cx="219091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002060"/>
                </a:solidFill>
              </a:rPr>
              <a:t> I love </a:t>
            </a:r>
            <a:r>
              <a:rPr lang="cs-CZ" altLang="cs-CZ" sz="1200" b="1" dirty="0" err="1">
                <a:solidFill>
                  <a:srgbClr val="002060"/>
                </a:solidFill>
              </a:rPr>
              <a:t>you</a:t>
            </a:r>
            <a:endParaRPr lang="nl-BE" altLang="cs-CZ" sz="1200" b="1" dirty="0">
              <a:solidFill>
                <a:srgbClr val="002060"/>
              </a:solidFill>
            </a:endParaRPr>
          </a:p>
        </p:txBody>
      </p:sp>
      <p:sp>
        <p:nvSpPr>
          <p:cNvPr id="39" name="Text Box 47">
            <a:extLst>
              <a:ext uri="{FF2B5EF4-FFF2-40B4-BE49-F238E27FC236}">
                <a16:creationId xmlns:a16="http://schemas.microsoft.com/office/drawing/2014/main" id="{7E27364C-5E67-FF8D-3B1E-5E3CEF571E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1296" y="4319222"/>
            <a:ext cx="219091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002060"/>
                </a:solidFill>
              </a:rPr>
              <a:t> I </a:t>
            </a:r>
            <a:r>
              <a:rPr lang="cs-CZ" altLang="cs-CZ" sz="1200" b="1" dirty="0" err="1">
                <a:solidFill>
                  <a:srgbClr val="002060"/>
                </a:solidFill>
              </a:rPr>
              <a:t>remember</a:t>
            </a:r>
            <a:r>
              <a:rPr lang="cs-CZ" altLang="cs-CZ" sz="1200" b="1" dirty="0">
                <a:solidFill>
                  <a:srgbClr val="002060"/>
                </a:solidFill>
              </a:rPr>
              <a:t> </a:t>
            </a:r>
          </a:p>
          <a:p>
            <a:pPr algn="ctr"/>
            <a:r>
              <a:rPr lang="cs-CZ" altLang="cs-CZ" sz="1200" b="1" dirty="0" err="1">
                <a:solidFill>
                  <a:srgbClr val="002060"/>
                </a:solidFill>
              </a:rPr>
              <a:t>the</a:t>
            </a:r>
            <a:r>
              <a:rPr lang="cs-CZ" altLang="cs-CZ" sz="1200" b="1" dirty="0">
                <a:solidFill>
                  <a:srgbClr val="002060"/>
                </a:solidFill>
              </a:rPr>
              <a:t> </a:t>
            </a:r>
            <a:r>
              <a:rPr lang="cs-CZ" altLang="cs-CZ" sz="1200" b="1" dirty="0" err="1">
                <a:solidFill>
                  <a:srgbClr val="002060"/>
                </a:solidFill>
              </a:rPr>
              <a:t>time</a:t>
            </a:r>
            <a:endParaRPr lang="nl-BE" altLang="cs-CZ" sz="1200" b="1" dirty="0">
              <a:solidFill>
                <a:srgbClr val="002060"/>
              </a:solidFill>
            </a:endParaRPr>
          </a:p>
        </p:txBody>
      </p:sp>
      <p:sp>
        <p:nvSpPr>
          <p:cNvPr id="40" name="Text Box 47">
            <a:extLst>
              <a:ext uri="{FF2B5EF4-FFF2-40B4-BE49-F238E27FC236}">
                <a16:creationId xmlns:a16="http://schemas.microsoft.com/office/drawing/2014/main" id="{CF6C44FB-A229-6AB9-584A-5367F7A4EC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59350" y="3447354"/>
            <a:ext cx="219091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002060"/>
                </a:solidFill>
              </a:rPr>
              <a:t>You and I</a:t>
            </a:r>
            <a:endParaRPr lang="nl-BE" altLang="cs-CZ" sz="1200" b="1" dirty="0">
              <a:solidFill>
                <a:srgbClr val="002060"/>
              </a:solidFill>
            </a:endParaRPr>
          </a:p>
        </p:txBody>
      </p:sp>
      <p:sp>
        <p:nvSpPr>
          <p:cNvPr id="41" name="Text Box 47">
            <a:extLst>
              <a:ext uri="{FF2B5EF4-FFF2-40B4-BE49-F238E27FC236}">
                <a16:creationId xmlns:a16="http://schemas.microsoft.com/office/drawing/2014/main" id="{DA0AEA7F-1044-ACB7-DA25-F28E71477A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9941" y="2380451"/>
            <a:ext cx="219091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2060"/>
                </a:solidFill>
              </a:rPr>
              <a:t>Say</a:t>
            </a:r>
            <a:endParaRPr lang="cs-CZ" altLang="cs-CZ" sz="1200" b="1" dirty="0">
              <a:solidFill>
                <a:srgbClr val="002060"/>
              </a:solidFill>
            </a:endParaRPr>
          </a:p>
          <a:p>
            <a:pPr algn="ctr"/>
            <a:r>
              <a:rPr lang="cs-CZ" altLang="cs-CZ" sz="1200" b="1" dirty="0">
                <a:solidFill>
                  <a:srgbClr val="002060"/>
                </a:solidFill>
              </a:rPr>
              <a:t> </a:t>
            </a:r>
            <a:r>
              <a:rPr lang="cs-CZ" altLang="cs-CZ" sz="1200" b="1" dirty="0" err="1">
                <a:solidFill>
                  <a:srgbClr val="002060"/>
                </a:solidFill>
              </a:rPr>
              <a:t>you'll</a:t>
            </a:r>
            <a:r>
              <a:rPr lang="cs-CZ" altLang="cs-CZ" sz="1200" b="1" dirty="0">
                <a:solidFill>
                  <a:srgbClr val="002060"/>
                </a:solidFill>
              </a:rPr>
              <a:t> </a:t>
            </a:r>
            <a:r>
              <a:rPr lang="cs-CZ" altLang="cs-CZ" sz="1200" b="1" dirty="0" err="1">
                <a:solidFill>
                  <a:srgbClr val="002060"/>
                </a:solidFill>
              </a:rPr>
              <a:t>never</a:t>
            </a:r>
            <a:endParaRPr lang="nl-BE" altLang="cs-CZ" sz="1200" b="1" dirty="0">
              <a:solidFill>
                <a:srgbClr val="002060"/>
              </a:solidFill>
            </a:endParaRPr>
          </a:p>
        </p:txBody>
      </p:sp>
      <p:sp>
        <p:nvSpPr>
          <p:cNvPr id="42" name="Text Box 47">
            <a:extLst>
              <a:ext uri="{FF2B5EF4-FFF2-40B4-BE49-F238E27FC236}">
                <a16:creationId xmlns:a16="http://schemas.microsoft.com/office/drawing/2014/main" id="{23427A41-4C9A-8A24-946A-50EC807CA0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970" y="3417335"/>
            <a:ext cx="219091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002060"/>
                </a:solidFill>
              </a:rPr>
              <a:t>Ameno</a:t>
            </a:r>
            <a:endParaRPr lang="nl-BE" altLang="cs-CZ" sz="1200" b="1" dirty="0">
              <a:solidFill>
                <a:srgbClr val="002060"/>
              </a:solidFill>
            </a:endParaRPr>
          </a:p>
        </p:txBody>
      </p:sp>
      <p:sp>
        <p:nvSpPr>
          <p:cNvPr id="43" name="WordArt 72">
            <a:extLst>
              <a:ext uri="{FF2B5EF4-FFF2-40B4-BE49-F238E27FC236}">
                <a16:creationId xmlns:a16="http://schemas.microsoft.com/office/drawing/2014/main" id="{A2A6A2D2-7B9C-0CA0-08CE-5268C72C270A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3965099" y="3783432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44" name="Obrázek 43">
            <a:extLst>
              <a:ext uri="{FF2B5EF4-FFF2-40B4-BE49-F238E27FC236}">
                <a16:creationId xmlns:a16="http://schemas.microsoft.com/office/drawing/2014/main" id="{F833E0E3-227B-192F-6B3B-23CC31E90160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6869" y="3974823"/>
            <a:ext cx="378839" cy="344399"/>
          </a:xfrm>
          <a:prstGeom prst="rect">
            <a:avLst/>
          </a:prstGeom>
        </p:spPr>
      </p:pic>
      <p:pic>
        <p:nvPicPr>
          <p:cNvPr id="45" name="Picture 6">
            <a:extLst>
              <a:ext uri="{FF2B5EF4-FFF2-40B4-BE49-F238E27FC236}">
                <a16:creationId xmlns:a16="http://schemas.microsoft.com/office/drawing/2014/main" id="{75FBC065-C0BE-3E83-D28A-D073736683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8970" y="4725583"/>
            <a:ext cx="655398" cy="626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6" name="Obdélník 45">
            <a:extLst>
              <a:ext uri="{FF2B5EF4-FFF2-40B4-BE49-F238E27FC236}">
                <a16:creationId xmlns:a16="http://schemas.microsoft.com/office/drawing/2014/main" id="{B138104C-0ECC-6981-9528-D0DD830CAA8C}"/>
              </a:ext>
            </a:extLst>
          </p:cNvPr>
          <p:cNvSpPr/>
          <p:nvPr/>
        </p:nvSpPr>
        <p:spPr>
          <a:xfrm>
            <a:off x="0" y="6485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7" name="Picture 6">
            <a:extLst>
              <a:ext uri="{FF2B5EF4-FFF2-40B4-BE49-F238E27FC236}">
                <a16:creationId xmlns:a16="http://schemas.microsoft.com/office/drawing/2014/main" id="{C5BA9EAB-B72B-C272-4AE2-C9E8AF1516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3763" y="2323088"/>
            <a:ext cx="655398" cy="626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6">
            <a:extLst>
              <a:ext uri="{FF2B5EF4-FFF2-40B4-BE49-F238E27FC236}">
                <a16:creationId xmlns:a16="http://schemas.microsoft.com/office/drawing/2014/main" id="{5F5BDA32-9D79-1609-9205-3D256229A1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3" y="1928343"/>
            <a:ext cx="1077828" cy="114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6">
            <a:extLst>
              <a:ext uri="{FF2B5EF4-FFF2-40B4-BE49-F238E27FC236}">
                <a16:creationId xmlns:a16="http://schemas.microsoft.com/office/drawing/2014/main" id="{41E0D950-1D73-DBAA-0BB5-EA4C5FF6A4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8625" y="2330137"/>
            <a:ext cx="655398" cy="626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2437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8 Say you'll never.wav"/>
          </p:stSnd>
        </p:sndAc>
      </p:transition>
    </mc:Choice>
    <mc:Fallback xmlns="">
      <p:transition spd="slow" advClick="0">
        <p:sndAc>
          <p:stSnd>
            <p:snd r:embed="rId20" name="8 Say you'll nev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199</TotalTime>
  <Words>43</Words>
  <Application>Microsoft Office PowerPoint</Application>
  <PresentationFormat>Předvádění na obrazovce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55</cp:revision>
  <dcterms:created xsi:type="dcterms:W3CDTF">2020-02-21T13:54:42Z</dcterms:created>
  <dcterms:modified xsi:type="dcterms:W3CDTF">2022-07-02T04:36:46Z</dcterms:modified>
</cp:coreProperties>
</file>