
<file path=[Content_Types].xml><?xml version="1.0" encoding="utf-8"?>
<Types xmlns="http://schemas.openxmlformats.org/package/2006/content-types">
  <Default Extension="gif" ContentType="image/gif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64" r:id="rId4"/>
    <p:sldId id="280" r:id="rId5"/>
    <p:sldId id="273" r:id="rId6"/>
    <p:sldId id="281" r:id="rId7"/>
    <p:sldId id="278" r:id="rId8"/>
    <p:sldId id="285" r:id="rId9"/>
    <p:sldId id="288" r:id="rId10"/>
    <p:sldId id="287" r:id="rId11"/>
    <p:sldId id="289" r:id="rId12"/>
    <p:sldId id="291" r:id="rId13"/>
    <p:sldId id="301" r:id="rId14"/>
    <p:sldId id="300" r:id="rId15"/>
    <p:sldId id="299" r:id="rId16"/>
    <p:sldId id="298" r:id="rId17"/>
    <p:sldId id="297" r:id="rId18"/>
    <p:sldId id="296" r:id="rId19"/>
    <p:sldId id="295" r:id="rId20"/>
    <p:sldId id="294" r:id="rId21"/>
    <p:sldId id="307" r:id="rId22"/>
    <p:sldId id="306" r:id="rId23"/>
    <p:sldId id="305" r:id="rId24"/>
    <p:sldId id="304" r:id="rId25"/>
    <p:sldId id="303" r:id="rId26"/>
    <p:sldId id="302" r:id="rId27"/>
    <p:sldId id="311" r:id="rId28"/>
    <p:sldId id="310" r:id="rId29"/>
    <p:sldId id="309" r:id="rId30"/>
    <p:sldId id="308" r:id="rId31"/>
    <p:sldId id="314" r:id="rId32"/>
    <p:sldId id="313" r:id="rId33"/>
    <p:sldId id="312" r:id="rId34"/>
    <p:sldId id="315" r:id="rId35"/>
    <p:sldId id="293" r:id="rId36"/>
    <p:sldId id="316" r:id="rId37"/>
    <p:sldId id="292" r:id="rId38"/>
    <p:sldId id="290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gif"/><Relationship Id="rId2" Type="http://schemas.openxmlformats.org/officeDocument/2006/relationships/image" Target="../media/image37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2000">
        <p:split orient="vert"/>
      </p:transition>
    </mc:Choice>
    <mc:Fallback xmlns="">
      <p:transition spd="slow" advClick="0" advTm="2000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EE39EC5-0B30-E22B-7360-D1D6AD600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01157A88-9062-551B-FA86-ABF2027373F2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11424" y="6926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801B814D-1E91-B607-F60C-79BC17856CDC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27448" y="1844824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5000">
        <p:split orient="vert"/>
        <p:sndAc>
          <p:stSnd loop="1">
            <p:snd r:embed="rId2" name="Roses - Schuffle Dance Music.wav"/>
          </p:stSnd>
        </p:sndAc>
      </p:transition>
    </mc:Choice>
    <mc:Fallback xmlns="">
      <p:transition spd="slow" advClick="0" advTm="15000">
        <p:split orient="vert"/>
        <p:sndAc>
          <p:stSnd loop="1">
            <p:snd r:embed="rId4" name="Roses - Schuffle Dance Music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242E1532-F37F-A750-73A5-91C7039D5A12}"/>
              </a:ext>
            </a:extLst>
          </p:cNvPr>
          <p:cNvSpPr/>
          <p:nvPr/>
        </p:nvSpPr>
        <p:spPr>
          <a:xfrm>
            <a:off x="0" y="5930132"/>
            <a:ext cx="12192000" cy="927867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7ACEB871-AC9D-69E6-8DA6-CAA9D7F1B7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1344" y="6040122"/>
            <a:ext cx="118206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D9F5FD5B-561D-ABCA-C3DB-AAD8F3954F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381451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229E883E-CFF9-95D3-9D0B-C0D317AFDF13}"/>
              </a:ext>
            </a:extLst>
          </p:cNvPr>
          <p:cNvSpPr/>
          <p:nvPr/>
        </p:nvSpPr>
        <p:spPr>
          <a:xfrm>
            <a:off x="695400" y="764704"/>
            <a:ext cx="1080120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Svět  motorů 96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AE074D-C5F1-5A2D-3066-1B22870694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2827CEC8-80EE-EF7F-0EF1-7521A70EBB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05711AD-5A1E-5AB2-25AD-B9DF0C5EE1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346118-281D-A30F-1916-92EDE88C10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C2DADB3-05B1-41AD-B02E-82D1E130B0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D20399-9E88-EC4C-0ED7-4DE119E06D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95737C7-D6A7-65CC-B6BC-12AA3CA0C6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121" y="548680"/>
            <a:ext cx="10840479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45EDF78-CCC6-6AEA-DCE4-ABD16CE849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31937"/>
            <a:ext cx="10801200" cy="577738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7F75E3D-BBBF-3442-ACC8-12080E6C2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79817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068A63A-3C53-DDF0-693B-DF0B0D40D7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20419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1DCFA25-5018-980F-10EC-592A5F7108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1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31378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4DE2839-4A16-5EB8-484D-0E3301B6D9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756043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812A848-295C-319A-2855-72089BB518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259" y="548680"/>
            <a:ext cx="10800341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37988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E2CE502-528B-3EEC-8012-4B961ACDCA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202245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74D730F7-8DBF-E29B-460F-B14D219FDC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07398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D66B4AB-FD4D-4377-9B52-A3FD331B58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54188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43D0F7-2250-811B-4880-E5D5780A93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22260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F3C0F6-51BC-A78E-754F-69E1D15062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70353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BFFAF30-060F-F9AE-DA28-571103814E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74968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759A05A-21F3-BBBF-73F2-46BE90E4C9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0972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9DF3D11-F3AF-4A9A-4A66-D5C6C7027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2223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2DD91B5-1079-F1BA-6085-6B2250FA31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42197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EC1BFCA-7E22-34FE-5CD6-3AB909704E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24346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7BB1DC0-AE72-49BD-E81F-FFA9A9ED8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50104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CB22BF-9710-1EA1-109B-A598373808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7752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99FD4AD-6070-F0C7-A5D2-B75781C256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153137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1F9D11-B2FF-B677-FF2B-A553DFF92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30952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6435277-E6A2-7B9E-AB5D-56E201AAFA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85478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2CFD5A1-0CC9-40A4-CDF9-81FE100396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7421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6B932E-81A6-83BC-A201-60778801F9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959925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5B59159-E7D6-E311-62FE-CBF6D350AF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63195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E2C96C03-8C25-4A4B-B30F-823D0CE3B0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1060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5006D7-D733-D20B-2D43-A3F2DDB748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23272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942B22C-6E02-8F25-EC19-8B45A77CA7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484918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6360" y="6114925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7">
            <a:extLst>
              <a:ext uri="{FF2B5EF4-FFF2-40B4-BE49-F238E27FC236}">
                <a16:creationId xmlns:a16="http://schemas.microsoft.com/office/drawing/2014/main" id="{103B1892-14BB-4A2D-BC66-7BB32046B4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76341"/>
            <a:ext cx="1219200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:   Visitami: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: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:   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: 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: 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moi: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    Navštivte mně na:</a:t>
            </a:r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C40852E9-30B3-B233-0E3E-714EB05934F5}"/>
              </a:ext>
            </a:extLst>
          </p:cNvPr>
          <p:cNvSpPr/>
          <p:nvPr/>
        </p:nvSpPr>
        <p:spPr>
          <a:xfrm>
            <a:off x="2357250" y="6432137"/>
            <a:ext cx="6948772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F33E344E-6FAF-C593-D40F-D1B7F22DAD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22779"/>
            <a:ext cx="10801200" cy="5053562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A419242E-AB68-F35D-3DA6-84B278F10A80}"/>
              </a:ext>
            </a:extLst>
          </p:cNvPr>
          <p:cNvSpPr/>
          <p:nvPr/>
        </p:nvSpPr>
        <p:spPr>
          <a:xfrm>
            <a:off x="4612356" y="4945797"/>
            <a:ext cx="2967287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7D201020-4E6D-7590-4BF6-53C6AD63BE8F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63C120A7-16AA-E301-8784-FE8B839AB571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6DCD963D-B6D6-FFDB-91D0-30D392054A95}"/>
              </a:ext>
            </a:extLst>
          </p:cNvPr>
          <p:cNvSpPr/>
          <p:nvPr/>
        </p:nvSpPr>
        <p:spPr>
          <a:xfrm>
            <a:off x="479376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5" name="3 Rectángulo">
            <a:extLst>
              <a:ext uri="{FF2B5EF4-FFF2-40B4-BE49-F238E27FC236}">
                <a16:creationId xmlns:a16="http://schemas.microsoft.com/office/drawing/2014/main" id="{C5FD9AD7-9443-F4DA-94D5-DFED327117EF}"/>
              </a:ext>
            </a:extLst>
          </p:cNvPr>
          <p:cNvSpPr/>
          <p:nvPr/>
        </p:nvSpPr>
        <p:spPr>
          <a:xfrm>
            <a:off x="7740669" y="494109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1B91DC23-945D-DDB2-9357-A8776BEF09FC}"/>
              </a:ext>
            </a:extLst>
          </p:cNvPr>
          <p:cNvSpPr/>
          <p:nvPr/>
        </p:nvSpPr>
        <p:spPr>
          <a:xfrm>
            <a:off x="4641731" y="509498"/>
            <a:ext cx="3687914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2559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8000"/>
                            </p:stCondLst>
                            <p:childTnLst>
                              <p:par>
                                <p:cTn id="2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4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000"/>
                            </p:stCondLst>
                            <p:childTnLst>
                              <p:par>
                                <p:cTn id="56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3" grpId="0"/>
      <p:bldP spid="14" grpId="0"/>
      <p:bldP spid="15" grpId="0"/>
      <p:bldP spid="16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317</TotalTime>
  <Words>101</Words>
  <Application>Microsoft Office PowerPoint</Application>
  <PresentationFormat>Širokoúhlá obrazovka</PresentationFormat>
  <Paragraphs>14</Paragraphs>
  <Slides>38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43" baseType="lpstr">
      <vt:lpstr>Arial</vt:lpstr>
      <vt:lpstr>Calibri</vt:lpstr>
      <vt:lpstr>Calibri Light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102</cp:revision>
  <dcterms:created xsi:type="dcterms:W3CDTF">2020-02-21T13:54:42Z</dcterms:created>
  <dcterms:modified xsi:type="dcterms:W3CDTF">2022-07-01T15:52:31Z</dcterms:modified>
</cp:coreProperties>
</file>