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75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B844F2-914C-EFC7-9B3B-782521AC0C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69CB17C-1D2D-EC2A-52A4-E0228CFE4D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C8FBA4E-1C97-98CE-8765-1AA3CAA73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DD8D1-EC97-470E-A250-03A7A28BD0DB}" type="datetimeFigureOut">
              <a:rPr lang="fr-FR" smtClean="0"/>
              <a:t>01/07/2022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843D6B2-C359-5341-21C0-F2D05AA3E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B36A83-67D2-5E50-E40C-1400BF39D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2B64F-DD5A-49E7-885B-FD904A64E3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553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5E3C7C-DECE-4A0F-0250-225E15DC6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55890AE-427C-DDA9-055F-3A25B799E5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1810AF-1531-5C37-EE6C-EADE51988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DD8D1-EC97-470E-A250-03A7A28BD0DB}" type="datetimeFigureOut">
              <a:rPr lang="fr-FR" smtClean="0"/>
              <a:t>01/07/2022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5E41C6B-2184-2700-3035-F03C89E6A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D456A87-A9FB-1F93-5A64-DD82968A4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2B64F-DD5A-49E7-885B-FD904A64E3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9558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E86D39-17CC-A3CA-8E38-38A284339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CF16D0D-1AE7-9C45-27A1-AB954F4458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B672C2-9FF0-3D76-BF77-B1C264A5B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DD8D1-EC97-470E-A250-03A7A28BD0DB}" type="datetimeFigureOut">
              <a:rPr lang="fr-FR" smtClean="0"/>
              <a:t>01/07/2022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961E0D-247C-AF21-2C9F-CD1265F6B4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CBD125B-DDD6-BAB2-2920-695E57B16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2B64F-DD5A-49E7-885B-FD904A64E3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780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3A0007-626C-1D1D-BEA1-6EFF856E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19B3D03-A6A3-3C9F-1CE2-80740D1101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36F53EB-8CB5-5280-5BED-9874B2DBF4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8A96126-EE37-779D-B65C-0EB6FA973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DD8D1-EC97-470E-A250-03A7A28BD0DB}" type="datetimeFigureOut">
              <a:rPr lang="fr-FR" smtClean="0"/>
              <a:t>01/07/2022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9BA3219-3EBF-1341-3EFF-424AA646A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AFC1BA1-70F5-CB6E-BCD3-AC8900668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2B64F-DD5A-49E7-885B-FD904A64E3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73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B89B66-5136-473D-706A-270ECE91F8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3047CC-4A97-76CC-4395-F97BD035AC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85CFED7-CFDE-7B67-0032-0F173E676E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14E808C-1932-67BC-8E60-457440F858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609FBE0-07B1-8F5C-DF9F-CB5796F3C8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1C1B5E3-3F6B-E4C3-B72C-47015AE87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DD8D1-EC97-470E-A250-03A7A28BD0DB}" type="datetimeFigureOut">
              <a:rPr lang="fr-FR" smtClean="0"/>
              <a:t>01/07/2022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354D031-B5AD-3A1A-7684-9E3D0A6554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E8FCCD6-69C4-CC39-6400-3FEF605F7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2B64F-DD5A-49E7-885B-FD904A64E3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3031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D1A948-1F23-44A7-3743-619829217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902C239-0897-0757-1A96-3BF3CD471F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DD8D1-EC97-470E-A250-03A7A28BD0DB}" type="datetimeFigureOut">
              <a:rPr lang="fr-FR" smtClean="0"/>
              <a:t>01/07/2022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24063F2-F2A3-2C01-1325-13EA985FF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6ACFC84-9DB8-6487-0D27-0A2A16084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2B64F-DD5A-49E7-885B-FD904A64E3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7725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94D4142-E7FF-602C-FAD7-C4E44642DF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DD8D1-EC97-470E-A250-03A7A28BD0DB}" type="datetimeFigureOut">
              <a:rPr lang="fr-FR" smtClean="0"/>
              <a:t>01/07/2022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669BE45-C378-7028-1FF6-FD780F0C1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04F0859-D620-342C-2B4F-A568B6D1F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2B64F-DD5A-49E7-885B-FD904A64E3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5376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848679-5B6E-D6CB-6613-FAF6858498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EABE6AA-7B6C-B515-09A2-75FC8EA18A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350D9D3-F0C7-F20D-CFEF-2D28BB9A20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7F4ABE0-952B-1898-5962-95335D94D8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DD8D1-EC97-470E-A250-03A7A28BD0DB}" type="datetimeFigureOut">
              <a:rPr lang="fr-FR" smtClean="0"/>
              <a:t>01/07/2022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21C125A-096B-CCFD-FD8E-88ACB4C6E0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C2F57C6-AA67-5669-357B-BC18A619F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2B64F-DD5A-49E7-885B-FD904A64E3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04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8A9736-D7DD-DBDD-1B0C-3A4506A6AC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A3BAED5-2928-5F51-04D2-40B1DA4578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B52E222-7298-9CEE-E7F6-614EF13041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658835B-E679-274F-5803-8D07CA5C7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DD8D1-EC97-470E-A250-03A7A28BD0DB}" type="datetimeFigureOut">
              <a:rPr lang="fr-FR" smtClean="0"/>
              <a:t>01/07/2022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A15623A-4287-7C44-0925-944D386DE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2886771-356F-A028-9748-5C35BCCA7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2B64F-DD5A-49E7-885B-FD904A64E3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2106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909EC1-6E15-B668-B381-F3D230EAB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A5F4327-1117-450D-3520-C6567B008D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4DADB2C-BB0C-24A8-9A55-43E9CC374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DD8D1-EC97-470E-A250-03A7A28BD0DB}" type="datetimeFigureOut">
              <a:rPr lang="fr-FR" smtClean="0"/>
              <a:t>01/07/2022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75346E7-8263-77DB-3BE9-0CEF877F8E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513E502-D81C-180B-97A3-8B3656E6F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2B64F-DD5A-49E7-885B-FD904A64E3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5785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85E74FA-7A45-B882-AF07-6637A9FEEF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5A2BDC-28B2-6374-2EAB-27B75D24BC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C633CBB-79DA-718B-F9DA-557C8A2DB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DD8D1-EC97-470E-A250-03A7A28BD0DB}" type="datetimeFigureOut">
              <a:rPr lang="fr-FR" smtClean="0"/>
              <a:t>01/07/2022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E67C9C-E254-D443-80CC-CB5A2B5DAC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D975B31-0C14-E137-FCA0-D0293A50F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2B64F-DD5A-49E7-885B-FD904A64E3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3353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F2F4F43-CFA6-A567-96AA-4AD98B9B10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03CF894-1C8C-42B6-756D-F47F1EAB54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3F2720E-CFE3-6B66-66B7-E1618FAC0A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6DD8D1-EC97-470E-A250-03A7A28BD0DB}" type="datetimeFigureOut">
              <a:rPr lang="fr-FR" smtClean="0"/>
              <a:t>01/07/2022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E5D2E4-DF1A-0A17-32D7-5111F4141E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57A3857-0FB5-A5A9-E43F-BF5FF3EEA8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2B64F-DD5A-49E7-885B-FD904A64E3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6514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CD54BE-2198-5BB1-20F9-DDA7DE6351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5242" y="3219855"/>
            <a:ext cx="2282757" cy="290108"/>
          </a:xfrm>
        </p:spPr>
        <p:txBody>
          <a:bodyPr>
            <a:normAutofit fontScale="90000"/>
          </a:bodyPr>
          <a:lstStyle/>
          <a:p>
            <a:endParaRPr lang="fr-FR" dirty="0">
              <a:solidFill>
                <a:schemeClr val="bg2"/>
              </a:solidFill>
            </a:endParaRPr>
          </a:p>
        </p:txBody>
      </p:sp>
      <p:pic>
        <p:nvPicPr>
          <p:cNvPr id="7" name="Image 6" descr="Une image contenant texte&#10;&#10;Description générée automatiquement">
            <a:extLst>
              <a:ext uri="{FF2B5EF4-FFF2-40B4-BE49-F238E27FC236}">
                <a16:creationId xmlns:a16="http://schemas.microsoft.com/office/drawing/2014/main" id="{9EAFEC12-95D0-80A3-8E33-F541E26E69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6" y="389106"/>
            <a:ext cx="12159574" cy="6079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097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CD54BE-2198-5BB1-20F9-DDA7DE6351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5242" y="3219855"/>
            <a:ext cx="2282757" cy="290108"/>
          </a:xfrm>
        </p:spPr>
        <p:txBody>
          <a:bodyPr>
            <a:normAutofit fontScale="90000"/>
          </a:bodyPr>
          <a:lstStyle/>
          <a:p>
            <a:endParaRPr lang="fr-FR" dirty="0">
              <a:solidFill>
                <a:schemeClr val="bg2"/>
              </a:solidFill>
            </a:endParaRPr>
          </a:p>
        </p:txBody>
      </p:sp>
      <p:pic>
        <p:nvPicPr>
          <p:cNvPr id="4" name="Image 3" descr="Une image contenant texte, écran, ensemble&#10;&#10;Description générée automatiquement">
            <a:extLst>
              <a:ext uri="{FF2B5EF4-FFF2-40B4-BE49-F238E27FC236}">
                <a16:creationId xmlns:a16="http://schemas.microsoft.com/office/drawing/2014/main" id="{9A1BA2A0-8D32-110C-EDC8-3780F846F0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71500"/>
            <a:ext cx="1143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042544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Grand écran</PresentationFormat>
  <Paragraphs>0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alex stefanini</dc:creator>
  <cp:lastModifiedBy>alex stefanini</cp:lastModifiedBy>
  <cp:revision>1</cp:revision>
  <dcterms:created xsi:type="dcterms:W3CDTF">2022-07-01T20:18:20Z</dcterms:created>
  <dcterms:modified xsi:type="dcterms:W3CDTF">2022-07-01T20:25:09Z</dcterms:modified>
</cp:coreProperties>
</file>