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5" r:id="rId4"/>
    <p:sldId id="262" r:id="rId5"/>
    <p:sldId id="266" r:id="rId6"/>
    <p:sldId id="274" r:id="rId7"/>
    <p:sldId id="298" r:id="rId8"/>
    <p:sldId id="271" r:id="rId9"/>
    <p:sldId id="297" r:id="rId10"/>
    <p:sldId id="296" r:id="rId11"/>
    <p:sldId id="295" r:id="rId12"/>
    <p:sldId id="294" r:id="rId13"/>
    <p:sldId id="293" r:id="rId14"/>
    <p:sldId id="292" r:id="rId15"/>
    <p:sldId id="299" r:id="rId16"/>
    <p:sldId id="289" r:id="rId17"/>
    <p:sldId id="288" r:id="rId18"/>
    <p:sldId id="286" r:id="rId19"/>
    <p:sldId id="285" r:id="rId20"/>
    <p:sldId id="284" r:id="rId21"/>
    <p:sldId id="283" r:id="rId22"/>
    <p:sldId id="282" r:id="rId23"/>
    <p:sldId id="281" r:id="rId24"/>
    <p:sldId id="280" r:id="rId25"/>
    <p:sldId id="279" r:id="rId26"/>
    <p:sldId id="278" r:id="rId27"/>
    <p:sldId id="277" r:id="rId28"/>
    <p:sldId id="276" r:id="rId29"/>
    <p:sldId id="275" r:id="rId30"/>
    <p:sldId id="273" r:id="rId31"/>
    <p:sldId id="270" r:id="rId32"/>
    <p:sldId id="30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01.07.2022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8702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3" descr="00 - MUSIC - 0">
            <a:hlinkClick r:id="" action="ppaction://noaction" highlightClick="1">
              <a:snd r:embed="rId2" name="yatata - 500 miles.wav"/>
            </a:hlinkClick>
            <a:extLst>
              <a:ext uri="{FF2B5EF4-FFF2-40B4-BE49-F238E27FC236}">
                <a16:creationId xmlns:a16="http://schemas.microsoft.com/office/drawing/2014/main" id="{16CA330E-876E-44B7-861F-04E8EF5D7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9517" y="175388"/>
            <a:ext cx="112712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Obrázek 10" descr="Obsah obrázku tráva, nákladní auto, obloha, exteriér&#10;&#10;Popis vygenerován s velmi vysokou mírou spolehlivosti">
            <a:extLst>
              <a:ext uri="{FF2B5EF4-FFF2-40B4-BE49-F238E27FC236}">
                <a16:creationId xmlns:a16="http://schemas.microsoft.com/office/drawing/2014/main" id="{9A2CA318-320E-417E-95C4-66C12693BD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89" y="475989"/>
            <a:ext cx="10905065" cy="5954247"/>
          </a:xfrm>
          <a:prstGeom prst="rect">
            <a:avLst/>
          </a:prstGeom>
        </p:spPr>
      </p:pic>
      <p:sp>
        <p:nvSpPr>
          <p:cNvPr id="12" name="WordArt 10">
            <a:extLst>
              <a:ext uri="{FF2B5EF4-FFF2-40B4-BE49-F238E27FC236}">
                <a16:creationId xmlns:a16="http://schemas.microsoft.com/office/drawing/2014/main" id="{C714B359-184B-4843-BE64-5C5FD4C1620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446832" y="588481"/>
            <a:ext cx="3125135" cy="889589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60972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WordArt 11">
            <a:extLst>
              <a:ext uri="{FF2B5EF4-FFF2-40B4-BE49-F238E27FC236}">
                <a16:creationId xmlns:a16="http://schemas.microsoft.com/office/drawing/2014/main" id="{1332BABC-A756-495C-8485-4D795FE90B5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14824" y="1590562"/>
            <a:ext cx="1830634" cy="739279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47129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339A6CF5-22B5-4708-845A-D872DD5AE3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9288" y="475988"/>
            <a:ext cx="10905065" cy="5954247"/>
          </a:xfrm>
          <a:prstGeom prst="rect">
            <a:avLst/>
          </a:prstGeom>
          <a:noFill/>
          <a:ln w="4127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>
        <p:sndAc>
          <p:stSnd loop="1">
            <p:snd r:embed="rId2" name="yatata - 500 miles.wav"/>
          </p:stSnd>
        </p:sndAc>
      </p:transition>
    </mc:Choice>
    <mc:Fallback xmlns="">
      <p:transition advClick="0" advTm="17000">
        <p:sndAc>
          <p:stSnd loop="1">
            <p:snd r:embed="rId5" name="yatata - 500 mil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nákladní auto, exteriér, doprava&#10;&#10;Popis vygenerován s velmi vysokou mírou spolehlivosti">
            <a:extLst>
              <a:ext uri="{FF2B5EF4-FFF2-40B4-BE49-F238E27FC236}">
                <a16:creationId xmlns:a16="http://schemas.microsoft.com/office/drawing/2014/main" id="{6BBFEB81-39D5-4680-B4A2-776CB32B0B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7"/>
            <a:ext cx="10905065" cy="55710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D1CBF4A2-84DB-41E0-8D9D-5E5ECD8B8C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2" y="643464"/>
            <a:ext cx="10905065" cy="5571064"/>
          </a:xfrm>
          <a:prstGeom prst="rect">
            <a:avLst/>
          </a:prstGeom>
          <a:noFill/>
          <a:ln w="4127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C6BED5AA-F8EC-29A7-2BF5-52A3FDCB577F}"/>
              </a:ext>
            </a:extLst>
          </p:cNvPr>
          <p:cNvSpPr/>
          <p:nvPr/>
        </p:nvSpPr>
        <p:spPr>
          <a:xfrm>
            <a:off x="643459" y="5301208"/>
            <a:ext cx="10905065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IVECO TRUCKS 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hora, nákladní auto, exteriér, silnice&#10;&#10;Popis vygenerován s velmi vysokou mírou spolehlivosti">
            <a:extLst>
              <a:ext uri="{FF2B5EF4-FFF2-40B4-BE49-F238E27FC236}">
                <a16:creationId xmlns:a16="http://schemas.microsoft.com/office/drawing/2014/main" id="{9927EB84-2845-4230-8C15-BD5D245840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49652D78-0883-4503-9184-174250394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hora, exteriér, obloha, plot&#10;&#10;Popis vygenerován s velmi vysokou mírou spolehlivosti">
            <a:extLst>
              <a:ext uri="{FF2B5EF4-FFF2-40B4-BE49-F238E27FC236}">
                <a16:creationId xmlns:a16="http://schemas.microsoft.com/office/drawing/2014/main" id="{F59245D0-A4F5-4E9F-8792-D58296A08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4F4AE90-9C04-4508-A368-87EF106AF3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hora, exteriér, obloha, nákladní auto&#10;&#10;Popis vygenerován s velmi vysokou mírou spolehlivosti">
            <a:extLst>
              <a:ext uri="{FF2B5EF4-FFF2-40B4-BE49-F238E27FC236}">
                <a16:creationId xmlns:a16="http://schemas.microsoft.com/office/drawing/2014/main" id="{BA918260-FBA2-461D-918A-4C2697F253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7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3C80BB2-7E95-4FA8-9FE6-82A902FAFA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946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exteriér, obloha, nákladní auto&#10;&#10;Popis vygenerován s velmi vysokou mírou spolehlivosti">
            <a:extLst>
              <a:ext uri="{FF2B5EF4-FFF2-40B4-BE49-F238E27FC236}">
                <a16:creationId xmlns:a16="http://schemas.microsoft.com/office/drawing/2014/main" id="{85F2EFCC-937A-4553-BC84-E39E5FEBEE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C9DEF72-25C8-4FE6-A7DD-A95610DC5F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416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exteriér, nákladní auto, strom, země&#10;&#10;Popis vygenerován s velmi vysokou mírou spolehlivosti">
            <a:extLst>
              <a:ext uri="{FF2B5EF4-FFF2-40B4-BE49-F238E27FC236}">
                <a16:creationId xmlns:a16="http://schemas.microsoft.com/office/drawing/2014/main" id="{E0ECBAFC-036A-4372-9AAE-1CB3111F2D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F7A37A68-C995-4025-8351-6896B364B3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nákladní auto, země, exteriér, budova&#10;&#10;Popis vygenerován s velmi vysokou mírou spolehlivosti">
            <a:extLst>
              <a:ext uri="{FF2B5EF4-FFF2-40B4-BE49-F238E27FC236}">
                <a16:creationId xmlns:a16="http://schemas.microsoft.com/office/drawing/2014/main" id="{2445C3A1-EBAC-4A9B-A920-5F229FE1F7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1CD9C14-1458-4633-936F-6DD761AD53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857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nákladní auto, exteriér, strom, doprava&#10;&#10;Popis vygenerován s velmi vysokou mírou spolehlivosti">
            <a:extLst>
              <a:ext uri="{FF2B5EF4-FFF2-40B4-BE49-F238E27FC236}">
                <a16:creationId xmlns:a16="http://schemas.microsoft.com/office/drawing/2014/main" id="{EDCF4760-C5B0-4E1C-9303-2722D9ACBF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EEE95A5-F73B-47AA-8E02-C4DC21B49C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039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ilnice, exteriér, nákladní auto, strom&#10;&#10;Popis vygenerován s velmi vysokou mírou spolehlivosti">
            <a:extLst>
              <a:ext uri="{FF2B5EF4-FFF2-40B4-BE49-F238E27FC236}">
                <a16:creationId xmlns:a16="http://schemas.microsoft.com/office/drawing/2014/main" id="{89CD7A67-F65C-4626-B425-FDEDC2CD87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EB5FF33-275D-43A5-8E4A-DF799FB17B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79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nákladní auto, obloha, silnice&#10;&#10;Popis vygenerován s velmi vysokou mírou spolehlivosti">
            <a:extLst>
              <a:ext uri="{FF2B5EF4-FFF2-40B4-BE49-F238E27FC236}">
                <a16:creationId xmlns:a16="http://schemas.microsoft.com/office/drawing/2014/main" id="{C74AC5E0-C562-444E-A6AF-E3F06D9C3E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9AF6BF1-12E7-4D91-A7B0-48D9E4ABE8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299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nákladní auto, obloha, exteriér, doprava&#10;&#10;Popis vygenerován s velmi vysokou mírou spolehlivosti">
            <a:extLst>
              <a:ext uri="{FF2B5EF4-FFF2-40B4-BE49-F238E27FC236}">
                <a16:creationId xmlns:a16="http://schemas.microsoft.com/office/drawing/2014/main" id="{8C7C4823-CB1B-4716-B294-B7C8D20D27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42F2C51-ED16-4037-B0CB-47E6394CF4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601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nákladní auto, země, exteriér, budova&#10;&#10;Popis vygenerován s velmi vysokou mírou spolehlivosti">
            <a:extLst>
              <a:ext uri="{FF2B5EF4-FFF2-40B4-BE49-F238E27FC236}">
                <a16:creationId xmlns:a16="http://schemas.microsoft.com/office/drawing/2014/main" id="{5C87969C-50BB-4EA9-B437-5167E48DAF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FA6D563-F99D-4E04-9152-DDA5E02B9B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1937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nákladní auto, silnice, exteriér, obloha&#10;&#10;Popis vygenerován s velmi vysokou mírou spolehlivosti">
            <a:extLst>
              <a:ext uri="{FF2B5EF4-FFF2-40B4-BE49-F238E27FC236}">
                <a16:creationId xmlns:a16="http://schemas.microsoft.com/office/drawing/2014/main" id="{70746232-DB0C-4C2E-8E00-9FC098233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D96F5CC-EE55-46A7-BB0C-D1B893A281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5431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nákladní auto, země, strom&#10;&#10;Popis vygenerován s velmi vysokou mírou spolehlivosti">
            <a:extLst>
              <a:ext uri="{FF2B5EF4-FFF2-40B4-BE49-F238E27FC236}">
                <a16:creationId xmlns:a16="http://schemas.microsoft.com/office/drawing/2014/main" id="{ADFBE94D-08C7-459F-ABF5-4C59A8DAD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C3A85AD-D5AD-4BD1-9D1D-776AD5D6A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559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nákladní auto, exteriér, budova, silnice&#10;&#10;Popis vygenerován s velmi vysokou mírou spolehlivosti">
            <a:extLst>
              <a:ext uri="{FF2B5EF4-FFF2-40B4-BE49-F238E27FC236}">
                <a16:creationId xmlns:a16="http://schemas.microsoft.com/office/drawing/2014/main" id="{A7809CD6-2D4C-42EA-8D2D-4A3080A277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8335306-10F0-4F09-97AA-4C9EBF36AC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006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země, nákladní auto&#10;&#10;Popis vygenerován s velmi vysokou mírou spolehlivosti">
            <a:extLst>
              <a:ext uri="{FF2B5EF4-FFF2-40B4-BE49-F238E27FC236}">
                <a16:creationId xmlns:a16="http://schemas.microsoft.com/office/drawing/2014/main" id="{8D5AF6E8-B411-4191-B035-07CA9123D6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EF1CDEC-CE2D-4E0A-A14E-363D78CA0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55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nákladní auto, obloha, země&#10;&#10;Popis vygenerován s velmi vysokou mírou spolehlivosti">
            <a:extLst>
              <a:ext uri="{FF2B5EF4-FFF2-40B4-BE49-F238E27FC236}">
                <a16:creationId xmlns:a16="http://schemas.microsoft.com/office/drawing/2014/main" id="{154378B0-E1EA-4B0D-B339-1CB76FAD53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291B838-93C3-4B06-864B-6CF1778929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4139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nákladní auto, exteriér, obloha, země&#10;&#10;Popis vygenerován s velmi vysokou mírou spolehlivosti">
            <a:extLst>
              <a:ext uri="{FF2B5EF4-FFF2-40B4-BE49-F238E27FC236}">
                <a16:creationId xmlns:a16="http://schemas.microsoft.com/office/drawing/2014/main" id="{F1BDDA64-DFA2-499E-A363-E88BFDD6B5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271798A-1F34-4CE2-94AD-531266CE79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735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nákladní auto, obloha, exteriér, doprava&#10;&#10;Popis vygenerován s velmi vysokou mírou spolehlivosti">
            <a:extLst>
              <a:ext uri="{FF2B5EF4-FFF2-40B4-BE49-F238E27FC236}">
                <a16:creationId xmlns:a16="http://schemas.microsoft.com/office/drawing/2014/main" id="{7FE2A62E-BF42-4E2E-B046-DA52C3E5A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252913F-BBCA-4F60-9A4D-CB459A9857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4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8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nákladní auto, exteriér, obloha, doprava&#10;&#10;Popis vygenerován s velmi vysokou mírou spolehlivosti">
            <a:extLst>
              <a:ext uri="{FF2B5EF4-FFF2-40B4-BE49-F238E27FC236}">
                <a16:creationId xmlns:a16="http://schemas.microsoft.com/office/drawing/2014/main" id="{C9374B4F-E851-49FE-8F47-6CE3011BBE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5ACF543-19F2-4F73-924A-E8475A2E34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4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023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nákladní auto, obloha, strom&#10;&#10;Popis vygenerován s velmi vysokou mírou spolehlivosti">
            <a:extLst>
              <a:ext uri="{FF2B5EF4-FFF2-40B4-BE49-F238E27FC236}">
                <a16:creationId xmlns:a16="http://schemas.microsoft.com/office/drawing/2014/main" id="{66335D5F-80CC-42C5-A667-3758B5BB1B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6B0FB44-6B56-4F9D-879E-3950ACE3F4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625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ilnice, exteriér, strom, tráva&#10;&#10;Popis vygenerován s velmi vysokou mírou spolehlivosti">
            <a:extLst>
              <a:ext uri="{FF2B5EF4-FFF2-40B4-BE49-F238E27FC236}">
                <a16:creationId xmlns:a16="http://schemas.microsoft.com/office/drawing/2014/main" id="{82533F9B-AE02-4F0A-9F75-75D567D07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70853FC-4D08-469E-8D0D-E5182F1EEA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938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silnice, tráva, nákladní auto&#10;&#10;Popis vygenerován s velmi vysokou mírou spolehlivosti">
            <a:extLst>
              <a:ext uri="{FF2B5EF4-FFF2-40B4-BE49-F238E27FC236}">
                <a16:creationId xmlns:a16="http://schemas.microsoft.com/office/drawing/2014/main" id="{1156F381-BEA6-4BCE-906E-A973B65B81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28E44E6-1D05-4DBA-B719-FCF14983F1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843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nákladní auto, exteriér, silnice, strom&#10;&#10;Popis vygenerován s velmi vysokou mírou spolehlivosti">
            <a:extLst>
              <a:ext uri="{FF2B5EF4-FFF2-40B4-BE49-F238E27FC236}">
                <a16:creationId xmlns:a16="http://schemas.microsoft.com/office/drawing/2014/main" id="{27AB79A0-3B7A-46FA-BC54-3225E9AD06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5B72B34-A64D-4D52-B13A-BD7207A9C3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595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nákladní auto, budova, exteriér, země&#10;&#10;Popis vygenerován s velmi vysokou mírou spolehlivosti">
            <a:extLst>
              <a:ext uri="{FF2B5EF4-FFF2-40B4-BE49-F238E27FC236}">
                <a16:creationId xmlns:a16="http://schemas.microsoft.com/office/drawing/2014/main" id="{7533D26C-FD74-49C8-9751-5396747D9F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52859"/>
            <a:ext cx="10905065" cy="5561672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230DBF3-9333-437F-B13F-6B22FA05BA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6167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966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budova, nákladní auto, obloha&#10;&#10;Popis vygenerován s velmi vysokou mírou spolehlivosti">
            <a:extLst>
              <a:ext uri="{FF2B5EF4-FFF2-40B4-BE49-F238E27FC236}">
                <a16:creationId xmlns:a16="http://schemas.microsoft.com/office/drawing/2014/main" id="{82F15B45-36A9-47AF-AE3B-775A9DB1D7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EEE90AD-FAF1-44D4-B27A-674492DF23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56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nákladní auto, země&#10;&#10;Popis vygenerován s velmi vysokou mírou spolehlivosti">
            <a:extLst>
              <a:ext uri="{FF2B5EF4-FFF2-40B4-BE49-F238E27FC236}">
                <a16:creationId xmlns:a16="http://schemas.microsoft.com/office/drawing/2014/main" id="{545E22E9-FF10-43D8-B1EB-4347A2DE1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52E1CE5-F5BD-42A5-818F-0AE14AFE3B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812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nákladní auto, exteriér, tráva, strom&#10;&#10;Popis vygenerován s velmi vysokou mírou spolehlivosti">
            <a:extLst>
              <a:ext uri="{FF2B5EF4-FFF2-40B4-BE49-F238E27FC236}">
                <a16:creationId xmlns:a16="http://schemas.microsoft.com/office/drawing/2014/main" id="{99EAFBBD-27E6-4E8A-8D3B-F96549B242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C667501B-22F0-46E9-8A96-02232E517C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478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obloha, nákladní auto, exteriér&#10;&#10;Popis vygenerován s velmi vysokou mírou spolehlivosti">
            <a:extLst>
              <a:ext uri="{FF2B5EF4-FFF2-40B4-BE49-F238E27FC236}">
                <a16:creationId xmlns:a16="http://schemas.microsoft.com/office/drawing/2014/main" id="{D1FCFAF6-5A98-444A-AEC1-DBFBD54532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DDDBCF5-0EB9-45C3-9F07-2DDF9F8EFF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9" name="Obrázek 8" descr="Obsah obrázku tráva, nákladní auto, exteriér, silnice&#10;&#10;Popis vygenerován s velmi vysokou mírou spolehlivosti">
            <a:extLst>
              <a:ext uri="{FF2B5EF4-FFF2-40B4-BE49-F238E27FC236}">
                <a16:creationId xmlns:a16="http://schemas.microsoft.com/office/drawing/2014/main" id="{C03CC644-F0D5-7482-EB15-758A6B1F37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917"/>
            <a:ext cx="10801200" cy="50274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B42C5308-2C3C-98DA-F2A8-AA91614D2C32}"/>
              </a:ext>
            </a:extLst>
          </p:cNvPr>
          <p:cNvSpPr/>
          <p:nvPr/>
        </p:nvSpPr>
        <p:spPr>
          <a:xfrm>
            <a:off x="7492403" y="758439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387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252</TotalTime>
  <Words>51</Words>
  <Application>Microsoft Office PowerPoint</Application>
  <PresentationFormat>Širokoúhlá obrazovka</PresentationFormat>
  <Paragraphs>8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2022-07-01T16:49:35Z</dcterms:modified>
</cp:coreProperties>
</file>