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5" r:id="rId3"/>
    <p:sldId id="28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k3jM93+vTahHY2v4ymIlA==" hashData="A/FGqtn5H7/U/kGqIZv6gwJavuSaNsYXZqOzEJnWl+rIxxYOK23tQ8RMC+n3ViJiG9UDD/LcXAtaMHVSxEKWA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8" autoAdjust="0"/>
    <p:restoredTop sz="94660"/>
  </p:normalViewPr>
  <p:slideViewPr>
    <p:cSldViewPr snapToGrid="0">
      <p:cViewPr varScale="1">
        <p:scale>
          <a:sx n="68" d="100"/>
          <a:sy n="68" d="100"/>
        </p:scale>
        <p:origin x="32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98A89A-465A-43D8-B108-6B055E2F8C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B59846A-43F1-ABF9-BBC4-79858D3AD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C22C2F-239A-0ED5-6B57-6E4F87B78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29/06/2022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49AB68-9D9E-90D1-66E0-3F87365D0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5A5618-B557-A417-C98C-05422458B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724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1239B3-D3DF-C9E6-DF22-74ADFD210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3D0D8F-81BD-1144-E87C-410175954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A056DD-9666-C8CC-2D0B-4A68E1097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29/06/2022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49DE45-8584-BAAB-3CDF-98129FE0D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97BF75-E57F-3A18-7487-4EC792775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10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8723C7-7BE2-E305-D0A0-DF044CBA4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556AFBB-67D8-EA9B-5329-FC82F8F8B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617770-B53A-DED0-3EE5-0D74C9279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29/06/2022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315304-5E2C-793A-AF33-60053A66E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5651B5-0E8A-3C79-5770-4F3C88D98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81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34F724-3485-85FD-FBD9-0FE87613E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07C7A2-0C6E-FFB6-454D-81491BCEB1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2C3B69E-AA7C-E19B-7B09-D7140C715C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6A851A-54B0-F476-C6D4-6CE06DFB0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29/06/2022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9130E8-B4CC-A631-AA4B-63C1D15B6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182533-A686-759C-9289-2C697E31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8469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75160-B8DF-F077-E8C6-BC79C92E3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187224-F37E-D25F-62C6-9249B1B29E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FF967C-5D1B-6BB1-8BB6-A6602E8613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E257F72-897A-4ACA-9B80-C40A3A2CF4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6A40359-9645-2576-0C29-F19ACF443A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ED33D0C-A819-B455-4318-E441D04B5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29/06/2022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5785383-94C1-B6F8-63B0-18E11A9E9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954236D-10A7-4555-F261-6B3124B87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246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DA7C1-2298-30C6-6151-48A9A3B55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AF0335E-EAAD-B6A9-9E1F-71859A727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29/06/2022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8F52021-5D8A-B2B0-93CA-6DD6D44DC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FBEE93-DB59-B431-BD07-A0AB442CD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3985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7691EE-FD06-FD40-87A3-10A048A0D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29/06/2022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DDE87F8-E280-4368-1A64-7C893A513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D980384-2F9A-2E14-E2D6-B9C7D521A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835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D195F2-6366-53ED-AFEF-6B43099AE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D6CE59-5B8C-9D42-35B0-196EC7277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E698B77-F749-31D3-7F6A-5DC3414EF9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BE48C3-42D0-AFB0-0F4E-7097F66A6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29/06/2022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0B1FDF-1E38-8015-9056-0B8AD9D57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096BDB-BA4E-8147-D6FD-D4602B920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764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6153BC-E7E3-004A-E44F-D663CDA30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D0F2A22-7E72-EF84-B63C-FEE7FF7854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51D5AE9-751B-8B44-035B-82A182812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BCAF38-FE34-1716-3C57-98B1D1715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29/06/2022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512980-58CA-1144-A74A-DFA2BB591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C0C2F5-34D6-6388-B0C5-545E52CF7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363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25B12D-25A2-D8E5-EBB8-B48C42A9A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08EC1F5-217D-C9F7-60EB-86D417D959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9CCD1A-03DF-3269-2736-B4B822484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29/06/2022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1CE02C-CCDA-DCE5-E7A2-D5EDB6F83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2555E2-D05E-277B-28D8-58665DD53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413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3A7AD48-1759-DA9A-AD87-7D40180869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D4359D-7E74-ECE5-8F35-B22A60E658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5FF721-B1AB-BC26-C3AA-00B58ABE5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29/06/2022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15141E-7D8C-DB9E-F632-85CD70AE6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AD56CC-3A64-299E-0FB1-0D1B30053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777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616BF0E-5544-495C-298A-01C0EEC11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734D6E-4910-A26C-0B53-59BBAE234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FC0B8B-DFF0-6438-935B-BEA66A3D72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8A97D-56E5-441E-AE49-CD398B183447}" type="datetimeFigureOut">
              <a:rPr lang="fr-FR" smtClean="0"/>
              <a:t>29/06/2022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56B83F-E06E-4E6E-4D3C-8D87D12B81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CAAE5C-5533-E93F-D6F3-7AE0B4D9C3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60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1CE5C3E7-FF0F-00BC-900F-87A41380924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232256" cy="6858000"/>
          </a:xfrm>
          <a:prstGeom prst="rect">
            <a:avLst/>
          </a:prstGeom>
        </p:spPr>
      </p:pic>
      <p:pic>
        <p:nvPicPr>
          <p:cNvPr id="6" name="Image 5" descr="Une image contenant texte&#10;&#10;Description générée automatiquement">
            <a:extLst>
              <a:ext uri="{FF2B5EF4-FFF2-40B4-BE49-F238E27FC236}">
                <a16:creationId xmlns:a16="http://schemas.microsoft.com/office/drawing/2014/main" id="{73A4652D-F7C4-6981-DB4D-9E24452D2F7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7838" y="1224951"/>
            <a:ext cx="3188450" cy="4399472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1BD35C6-E0E3-908C-648E-BC1F650ADFA0}"/>
              </a:ext>
            </a:extLst>
          </p:cNvPr>
          <p:cNvSpPr txBox="1"/>
          <p:nvPr/>
        </p:nvSpPr>
        <p:spPr>
          <a:xfrm>
            <a:off x="5435387" y="2722549"/>
            <a:ext cx="54952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Les Plus Beaux Endroits De  L’Asie</a:t>
            </a:r>
          </a:p>
        </p:txBody>
      </p:sp>
    </p:spTree>
    <p:extLst>
      <p:ext uri="{BB962C8B-B14F-4D97-AF65-F5344CB8AC3E}">
        <p14:creationId xmlns:p14="http://schemas.microsoft.com/office/powerpoint/2010/main" val="25376827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  <p:sndAc>
          <p:stSnd loop="1">
            <p:snd r:embed="rId2" name="'A Flute Girl' Most Beautiful Chinese Flute Music Endless love.wav"/>
          </p:stSnd>
        </p:sndAc>
      </p:transition>
    </mc:Choice>
    <mc:Fallback>
      <p:transition spd="slow" advClick="0" advTm="16000">
        <p:fade/>
        <p:sndAc>
          <p:stSnd loop="1">
            <p:snd r:embed="rId2" name="'A Flute Girl' Most Beautiful Chinese Flute Music Endless lov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E55EE02-814B-A7D4-2095-68E483C090A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>
                <a:solidFill>
                  <a:schemeClr val="bg1"/>
                </a:solidFill>
                <a:latin typeface="Algerian" panose="04020705040A02060702" pitchFamily="82" charset="0"/>
              </a:rPr>
              <a:t>L'Asie est le plus grand des sept continents ; il peut aussi être considéré comme un sous-continent de l'Eurasie. Sa superficie est de 43 810 582 km2. Il possède plusieurs records géographiques mondiaux : l'altitude maximale (Everest dans l'Himalaya avec 8 849 m), l'altitude minimale (mer Morte avec −417 m) et la terre émergée la plus éloignée de tout océan (située à 2 648 km de la côte la plus proche</a:t>
            </a:r>
          </a:p>
        </p:txBody>
      </p:sp>
    </p:spTree>
    <p:extLst>
      <p:ext uri="{BB962C8B-B14F-4D97-AF65-F5344CB8AC3E}">
        <p14:creationId xmlns:p14="http://schemas.microsoft.com/office/powerpoint/2010/main" val="3388137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74E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montagne, extérieur, vallée, canyon&#10;&#10;Description générée automatiquement">
            <a:extLst>
              <a:ext uri="{FF2B5EF4-FFF2-40B4-BE49-F238E27FC236}">
                <a16:creationId xmlns:a16="http://schemas.microsoft.com/office/drawing/2014/main" id="{F1922E0C-05F9-396A-5BA7-7886F9FC430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AC19963-9402-5441-66AD-5BDFC039C4DA}"/>
              </a:ext>
            </a:extLst>
          </p:cNvPr>
          <p:cNvSpPr txBox="1"/>
          <p:nvPr/>
        </p:nvSpPr>
        <p:spPr>
          <a:xfrm>
            <a:off x="2494672" y="96861"/>
            <a:ext cx="78497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Bagan ,Le joyau de la couronne Birmane (Myanmar )</a:t>
            </a:r>
          </a:p>
        </p:txBody>
      </p:sp>
    </p:spTree>
    <p:extLst>
      <p:ext uri="{BB962C8B-B14F-4D97-AF65-F5344CB8AC3E}">
        <p14:creationId xmlns:p14="http://schemas.microsoft.com/office/powerpoint/2010/main" val="1812151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03A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au, extérieur, arbre, lac&#10;&#10;Description générée automatiquement">
            <a:extLst>
              <a:ext uri="{FF2B5EF4-FFF2-40B4-BE49-F238E27FC236}">
                <a16:creationId xmlns:a16="http://schemas.microsoft.com/office/drawing/2014/main" id="{FE534569-2AAC-99EF-5AB3-3ABD6252FF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2FDC22F-541C-1342-7B87-FA5E900622F6}"/>
              </a:ext>
            </a:extLst>
          </p:cNvPr>
          <p:cNvSpPr txBox="1"/>
          <p:nvPr/>
        </p:nvSpPr>
        <p:spPr>
          <a:xfrm>
            <a:off x="3672135" y="63645"/>
            <a:ext cx="82813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Lac </a:t>
            </a:r>
            <a:r>
              <a:rPr lang="fr-FR" sz="2400" b="1" dirty="0" err="1">
                <a:solidFill>
                  <a:srgbClr val="FFFF00"/>
                </a:solidFill>
              </a:rPr>
              <a:t>Hoan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Kiem</a:t>
            </a:r>
            <a:r>
              <a:rPr lang="fr-FR" sz="2400" b="1" dirty="0">
                <a:solidFill>
                  <a:srgbClr val="FFFF00"/>
                </a:solidFill>
              </a:rPr>
              <a:t>   Hanoï (Viêtnam)</a:t>
            </a:r>
          </a:p>
        </p:txBody>
      </p:sp>
    </p:spTree>
    <p:extLst>
      <p:ext uri="{BB962C8B-B14F-4D97-AF65-F5344CB8AC3E}">
        <p14:creationId xmlns:p14="http://schemas.microsoft.com/office/powerpoint/2010/main" val="2732070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758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nature, rive&#10;&#10;Description générée automatiquement">
            <a:extLst>
              <a:ext uri="{FF2B5EF4-FFF2-40B4-BE49-F238E27FC236}">
                <a16:creationId xmlns:a16="http://schemas.microsoft.com/office/drawing/2014/main" id="{2C2E7908-497C-A210-7CF0-0181CB26CDE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6EA0175-F662-0A26-58D8-F834C7EF24B3}"/>
              </a:ext>
            </a:extLst>
          </p:cNvPr>
          <p:cNvSpPr txBox="1"/>
          <p:nvPr/>
        </p:nvSpPr>
        <p:spPr>
          <a:xfrm>
            <a:off x="3154393" y="30972"/>
            <a:ext cx="75567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Parc du Mémorial  de la Paix de Hiroshima </a:t>
            </a:r>
          </a:p>
        </p:txBody>
      </p:sp>
    </p:spTree>
    <p:extLst>
      <p:ext uri="{BB962C8B-B14F-4D97-AF65-F5344CB8AC3E}">
        <p14:creationId xmlns:p14="http://schemas.microsoft.com/office/powerpoint/2010/main" val="21025085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854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montagne, nature, extérieur, vallée&#10;&#10;Description générée automatiquement">
            <a:extLst>
              <a:ext uri="{FF2B5EF4-FFF2-40B4-BE49-F238E27FC236}">
                <a16:creationId xmlns:a16="http://schemas.microsoft.com/office/drawing/2014/main" id="{50785CE5-6149-BCEB-46AA-07A12E6547E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C106D72-0760-0B2B-8095-A020E24C3E9D}"/>
              </a:ext>
            </a:extLst>
          </p:cNvPr>
          <p:cNvSpPr txBox="1"/>
          <p:nvPr/>
        </p:nvSpPr>
        <p:spPr>
          <a:xfrm>
            <a:off x="3540280" y="76424"/>
            <a:ext cx="60212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Gorges  du Saut du tigre  ( Chine  )</a:t>
            </a:r>
          </a:p>
        </p:txBody>
      </p:sp>
    </p:spTree>
    <p:extLst>
      <p:ext uri="{BB962C8B-B14F-4D97-AF65-F5344CB8AC3E}">
        <p14:creationId xmlns:p14="http://schemas.microsoft.com/office/powerpoint/2010/main" val="1923549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au, nature, bateau, extérieur&#10;&#10;Description générée automatiquement">
            <a:extLst>
              <a:ext uri="{FF2B5EF4-FFF2-40B4-BE49-F238E27FC236}">
                <a16:creationId xmlns:a16="http://schemas.microsoft.com/office/drawing/2014/main" id="{80B05B14-4F24-AD3A-1314-17C5663FDC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4320" y="457200"/>
            <a:ext cx="11612880" cy="621792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7FA258-63F5-7AF8-A3F9-51CC3A238B50}"/>
              </a:ext>
            </a:extLst>
          </p:cNvPr>
          <p:cNvSpPr txBox="1"/>
          <p:nvPr/>
        </p:nvSpPr>
        <p:spPr>
          <a:xfrm>
            <a:off x="4504182" y="8626"/>
            <a:ext cx="753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Baie d’ </a:t>
            </a:r>
            <a:r>
              <a:rPr lang="fr-FR" sz="2400" b="1" dirty="0" err="1">
                <a:solidFill>
                  <a:srgbClr val="FFFF00"/>
                </a:solidFill>
              </a:rPr>
              <a:t>halong</a:t>
            </a:r>
            <a:r>
              <a:rPr lang="fr-FR" sz="2400" b="1" dirty="0">
                <a:solidFill>
                  <a:srgbClr val="FFFF00"/>
                </a:solidFill>
              </a:rPr>
              <a:t> Viêtnam</a:t>
            </a:r>
          </a:p>
        </p:txBody>
      </p:sp>
    </p:spTree>
    <p:extLst>
      <p:ext uri="{BB962C8B-B14F-4D97-AF65-F5344CB8AC3E}">
        <p14:creationId xmlns:p14="http://schemas.microsoft.com/office/powerpoint/2010/main" val="3818930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B57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au, plage, extérieur&#10;&#10;Description générée automatiquement">
            <a:extLst>
              <a:ext uri="{FF2B5EF4-FFF2-40B4-BE49-F238E27FC236}">
                <a16:creationId xmlns:a16="http://schemas.microsoft.com/office/drawing/2014/main" id="{E82611AE-C6B6-AB7E-E632-67A4D0647B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C2CB764-5E25-348E-2BD7-D87599871CCB}"/>
              </a:ext>
            </a:extLst>
          </p:cNvPr>
          <p:cNvSpPr txBox="1"/>
          <p:nvPr/>
        </p:nvSpPr>
        <p:spPr>
          <a:xfrm>
            <a:off x="4784598" y="73206"/>
            <a:ext cx="7168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Koh Tao ,Thaïlande</a:t>
            </a:r>
          </a:p>
        </p:txBody>
      </p:sp>
    </p:spTree>
    <p:extLst>
      <p:ext uri="{BB962C8B-B14F-4D97-AF65-F5344CB8AC3E}">
        <p14:creationId xmlns:p14="http://schemas.microsoft.com/office/powerpoint/2010/main" val="2317609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B59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88B904FB-7C70-3CB3-D346-476475168A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2642700-A923-4EB9-7D0E-94929FE2424C}"/>
              </a:ext>
            </a:extLst>
          </p:cNvPr>
          <p:cNvSpPr txBox="1"/>
          <p:nvPr/>
        </p:nvSpPr>
        <p:spPr>
          <a:xfrm>
            <a:off x="2836365" y="100098"/>
            <a:ext cx="6883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BAMBOUSERAIE D’Arashiyama ,Kyoto Japan</a:t>
            </a:r>
          </a:p>
        </p:txBody>
      </p:sp>
    </p:spTree>
    <p:extLst>
      <p:ext uri="{BB962C8B-B14F-4D97-AF65-F5344CB8AC3E}">
        <p14:creationId xmlns:p14="http://schemas.microsoft.com/office/powerpoint/2010/main" val="4090236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240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rrain, bâtiment, extérieur, pierre&#10;&#10;Description générée automatiquement">
            <a:extLst>
              <a:ext uri="{FF2B5EF4-FFF2-40B4-BE49-F238E27FC236}">
                <a16:creationId xmlns:a16="http://schemas.microsoft.com/office/drawing/2014/main" id="{8BEA6EB8-0B8F-0E63-F05F-778CCF6301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048C324-A717-092C-6CB3-7E4C927504FA}"/>
              </a:ext>
            </a:extLst>
          </p:cNvPr>
          <p:cNvSpPr txBox="1"/>
          <p:nvPr/>
        </p:nvSpPr>
        <p:spPr>
          <a:xfrm>
            <a:off x="4356472" y="94244"/>
            <a:ext cx="7470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Taj Mahal Agra Inde</a:t>
            </a:r>
          </a:p>
        </p:txBody>
      </p:sp>
    </p:spTree>
    <p:extLst>
      <p:ext uri="{BB962C8B-B14F-4D97-AF65-F5344CB8AC3E}">
        <p14:creationId xmlns:p14="http://schemas.microsoft.com/office/powerpoint/2010/main" val="34198945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1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montagne, nature&#10;&#10;Description générée automatiquement">
            <a:extLst>
              <a:ext uri="{FF2B5EF4-FFF2-40B4-BE49-F238E27FC236}">
                <a16:creationId xmlns:a16="http://schemas.microsoft.com/office/drawing/2014/main" id="{3047791B-9820-7093-D409-2352DC4736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052455A-90DC-9547-574D-F816E3EAAA46}"/>
              </a:ext>
            </a:extLst>
          </p:cNvPr>
          <p:cNvSpPr txBox="1"/>
          <p:nvPr/>
        </p:nvSpPr>
        <p:spPr>
          <a:xfrm>
            <a:off x="4244513" y="100098"/>
            <a:ext cx="74704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Grande Muraille de Chine</a:t>
            </a:r>
          </a:p>
        </p:txBody>
      </p:sp>
    </p:spTree>
    <p:extLst>
      <p:ext uri="{BB962C8B-B14F-4D97-AF65-F5344CB8AC3E}">
        <p14:creationId xmlns:p14="http://schemas.microsoft.com/office/powerpoint/2010/main" val="27738968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74E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montagne, extérieur, vallée, canyon&#10;&#10;Description générée automatiquement">
            <a:extLst>
              <a:ext uri="{FF2B5EF4-FFF2-40B4-BE49-F238E27FC236}">
                <a16:creationId xmlns:a16="http://schemas.microsoft.com/office/drawing/2014/main" id="{3AAD7418-BD60-F86B-CEA2-6D0DB0FD29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7D9CE55-C05C-10AF-314A-53B06562A0A3}"/>
              </a:ext>
            </a:extLst>
          </p:cNvPr>
          <p:cNvSpPr txBox="1"/>
          <p:nvPr/>
        </p:nvSpPr>
        <p:spPr>
          <a:xfrm>
            <a:off x="4717019" y="18395"/>
            <a:ext cx="5986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Bagan Myanmar</a:t>
            </a:r>
          </a:p>
        </p:txBody>
      </p:sp>
    </p:spTree>
    <p:extLst>
      <p:ext uri="{BB962C8B-B14F-4D97-AF65-F5344CB8AC3E}">
        <p14:creationId xmlns:p14="http://schemas.microsoft.com/office/powerpoint/2010/main" val="33117066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758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nature, rive&#10;&#10;Description générée automatiquement">
            <a:extLst>
              <a:ext uri="{FF2B5EF4-FFF2-40B4-BE49-F238E27FC236}">
                <a16:creationId xmlns:a16="http://schemas.microsoft.com/office/drawing/2014/main" id="{B1EF090B-8101-C8EA-F79B-4A014C07698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AE3D4A1-2BEC-0E04-B881-7B00091662F2}"/>
              </a:ext>
            </a:extLst>
          </p:cNvPr>
          <p:cNvSpPr txBox="1"/>
          <p:nvPr/>
        </p:nvSpPr>
        <p:spPr>
          <a:xfrm>
            <a:off x="3229198" y="53694"/>
            <a:ext cx="7867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Parc Du Mémorial De Hiroshima Japan</a:t>
            </a:r>
          </a:p>
        </p:txBody>
      </p:sp>
    </p:spTree>
    <p:extLst>
      <p:ext uri="{BB962C8B-B14F-4D97-AF65-F5344CB8AC3E}">
        <p14:creationId xmlns:p14="http://schemas.microsoft.com/office/powerpoint/2010/main" val="16638435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655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eau, ciel, arbre, extérieur&#10;&#10;Description générée automatiquement">
            <a:extLst>
              <a:ext uri="{FF2B5EF4-FFF2-40B4-BE49-F238E27FC236}">
                <a16:creationId xmlns:a16="http://schemas.microsoft.com/office/drawing/2014/main" id="{1BFE5F06-5CDD-7DD6-346C-5801539B24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6D0D1CA-041C-F078-D144-3F7CFB09E4FA}"/>
              </a:ext>
            </a:extLst>
          </p:cNvPr>
          <p:cNvSpPr txBox="1"/>
          <p:nvPr/>
        </p:nvSpPr>
        <p:spPr>
          <a:xfrm>
            <a:off x="3907615" y="49367"/>
            <a:ext cx="76409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Baie D’</a:t>
            </a:r>
            <a:r>
              <a:rPr lang="fr-FR" sz="2400" b="1" dirty="0" err="1">
                <a:solidFill>
                  <a:srgbClr val="FFFF00"/>
                </a:solidFill>
              </a:rPr>
              <a:t>Halong</a:t>
            </a:r>
            <a:r>
              <a:rPr lang="fr-FR" sz="2400" b="1" dirty="0">
                <a:solidFill>
                  <a:srgbClr val="FFFF00"/>
                </a:solidFill>
              </a:rPr>
              <a:t> Viêtnam</a:t>
            </a:r>
          </a:p>
        </p:txBody>
      </p:sp>
    </p:spTree>
    <p:extLst>
      <p:ext uri="{BB962C8B-B14F-4D97-AF65-F5344CB8AC3E}">
        <p14:creationId xmlns:p14="http://schemas.microsoft.com/office/powerpoint/2010/main" val="513662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D3B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montagne, arbre, extérieur, vallée&#10;&#10;Description générée automatiquement">
            <a:extLst>
              <a:ext uri="{FF2B5EF4-FFF2-40B4-BE49-F238E27FC236}">
                <a16:creationId xmlns:a16="http://schemas.microsoft.com/office/drawing/2014/main" id="{431C3119-4362-2ACD-5899-BFC2B1ECBA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8097F94-CA56-C148-5CA1-05E4608EA379}"/>
              </a:ext>
            </a:extLst>
          </p:cNvPr>
          <p:cNvSpPr txBox="1"/>
          <p:nvPr/>
        </p:nvSpPr>
        <p:spPr>
          <a:xfrm>
            <a:off x="3571867" y="53904"/>
            <a:ext cx="64353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Forêt de Pierres d’Hunan Chine</a:t>
            </a:r>
          </a:p>
        </p:txBody>
      </p:sp>
    </p:spTree>
    <p:extLst>
      <p:ext uri="{BB962C8B-B14F-4D97-AF65-F5344CB8AC3E}">
        <p14:creationId xmlns:p14="http://schemas.microsoft.com/office/powerpoint/2010/main" val="247921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362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eau, extérieur, bateau&#10;&#10;Description générée automatiquement">
            <a:extLst>
              <a:ext uri="{FF2B5EF4-FFF2-40B4-BE49-F238E27FC236}">
                <a16:creationId xmlns:a16="http://schemas.microsoft.com/office/drawing/2014/main" id="{EB6659B1-9641-0AD0-B373-C6B80E7714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A8A0547-BC47-A6CC-E0D8-F6D7F1BC7177}"/>
              </a:ext>
            </a:extLst>
          </p:cNvPr>
          <p:cNvSpPr txBox="1"/>
          <p:nvPr/>
        </p:nvSpPr>
        <p:spPr>
          <a:xfrm>
            <a:off x="2504050" y="100098"/>
            <a:ext cx="7498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Décors De Rêves  Des îles Palawan   ( Philippines )</a:t>
            </a:r>
          </a:p>
        </p:txBody>
      </p:sp>
    </p:spTree>
    <p:extLst>
      <p:ext uri="{BB962C8B-B14F-4D97-AF65-F5344CB8AC3E}">
        <p14:creationId xmlns:p14="http://schemas.microsoft.com/office/powerpoint/2010/main" val="3023625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33B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arbecue&#10;&#10;Description générée automatiquement">
            <a:extLst>
              <a:ext uri="{FF2B5EF4-FFF2-40B4-BE49-F238E27FC236}">
                <a16:creationId xmlns:a16="http://schemas.microsoft.com/office/drawing/2014/main" id="{403F61E0-2EF3-85DC-DC8A-68F01C3B90D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5DCB801-9829-90E8-573E-6BB476B7FAA2}"/>
              </a:ext>
            </a:extLst>
          </p:cNvPr>
          <p:cNvSpPr txBox="1"/>
          <p:nvPr/>
        </p:nvSpPr>
        <p:spPr>
          <a:xfrm>
            <a:off x="2366823" y="18395"/>
            <a:ext cx="86200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Montagnes Colorées  de La </a:t>
            </a:r>
            <a:r>
              <a:rPr lang="fr-FR" sz="2400" b="1" dirty="0" err="1">
                <a:solidFill>
                  <a:srgbClr val="FFFF00"/>
                </a:solidFill>
              </a:rPr>
              <a:t>Zhangye</a:t>
            </a:r>
            <a:r>
              <a:rPr lang="fr-FR" sz="2400" b="1" dirty="0">
                <a:solidFill>
                  <a:srgbClr val="FFFF00"/>
                </a:solidFill>
              </a:rPr>
              <a:t>  </a:t>
            </a:r>
            <a:r>
              <a:rPr lang="fr-FR" sz="2400" b="1" dirty="0" err="1">
                <a:solidFill>
                  <a:srgbClr val="FFFF00"/>
                </a:solidFill>
              </a:rPr>
              <a:t>Danxia</a:t>
            </a:r>
            <a:r>
              <a:rPr lang="fr-FR" sz="2400" b="1" dirty="0">
                <a:solidFill>
                  <a:srgbClr val="FFFF00"/>
                </a:solidFill>
              </a:rPr>
              <a:t> Chine</a:t>
            </a:r>
          </a:p>
        </p:txBody>
      </p:sp>
    </p:spTree>
    <p:extLst>
      <p:ext uri="{BB962C8B-B14F-4D97-AF65-F5344CB8AC3E}">
        <p14:creationId xmlns:p14="http://schemas.microsoft.com/office/powerpoint/2010/main" val="2156789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85A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au, montagne, extérieur&#10;&#10;Description générée automatiquement">
            <a:extLst>
              <a:ext uri="{FF2B5EF4-FFF2-40B4-BE49-F238E27FC236}">
                <a16:creationId xmlns:a16="http://schemas.microsoft.com/office/drawing/2014/main" id="{01059D99-2B8C-5C95-613A-13ECA053C9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2E3ADEA-5C17-BABE-A8D8-A88CF8D5EA8A}"/>
              </a:ext>
            </a:extLst>
          </p:cNvPr>
          <p:cNvSpPr txBox="1"/>
          <p:nvPr/>
        </p:nvSpPr>
        <p:spPr>
          <a:xfrm>
            <a:off x="3940035" y="100098"/>
            <a:ext cx="7608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Shibazakura Festival Japan</a:t>
            </a:r>
          </a:p>
        </p:txBody>
      </p:sp>
    </p:spTree>
    <p:extLst>
      <p:ext uri="{BB962C8B-B14F-4D97-AF65-F5344CB8AC3E}">
        <p14:creationId xmlns:p14="http://schemas.microsoft.com/office/powerpoint/2010/main" val="2513546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558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nature, chute d’eau, montagne&#10;&#10;Description générée automatiquement">
            <a:extLst>
              <a:ext uri="{FF2B5EF4-FFF2-40B4-BE49-F238E27FC236}">
                <a16:creationId xmlns:a16="http://schemas.microsoft.com/office/drawing/2014/main" id="{BDD292AD-4336-C4BB-3C60-1CC19A133F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E0DC5E0-7DC6-99BE-487F-09CCC3189470}"/>
              </a:ext>
            </a:extLst>
          </p:cNvPr>
          <p:cNvSpPr txBox="1"/>
          <p:nvPr/>
        </p:nvSpPr>
        <p:spPr>
          <a:xfrm>
            <a:off x="4703918" y="100098"/>
            <a:ext cx="7366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Cao Bang Viêtnam</a:t>
            </a:r>
          </a:p>
        </p:txBody>
      </p:sp>
    </p:spTree>
    <p:extLst>
      <p:ext uri="{BB962C8B-B14F-4D97-AF65-F5344CB8AC3E}">
        <p14:creationId xmlns:p14="http://schemas.microsoft.com/office/powerpoint/2010/main" val="1973406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874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neige, extérieur, montagne, nature&#10;&#10;Description générée automatiquement">
            <a:extLst>
              <a:ext uri="{FF2B5EF4-FFF2-40B4-BE49-F238E27FC236}">
                <a16:creationId xmlns:a16="http://schemas.microsoft.com/office/drawing/2014/main" id="{FAEC8AA8-16B1-AC3F-07D1-F66974AF2D7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3D0F821-ED0D-165D-650B-659958725675}"/>
              </a:ext>
            </a:extLst>
          </p:cNvPr>
          <p:cNvSpPr txBox="1"/>
          <p:nvPr/>
        </p:nvSpPr>
        <p:spPr>
          <a:xfrm>
            <a:off x="4330777" y="100098"/>
            <a:ext cx="7384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Mont Everest ,Népal</a:t>
            </a:r>
          </a:p>
        </p:txBody>
      </p:sp>
    </p:spTree>
    <p:extLst>
      <p:ext uri="{BB962C8B-B14F-4D97-AF65-F5344CB8AC3E}">
        <p14:creationId xmlns:p14="http://schemas.microsoft.com/office/powerpoint/2010/main" val="6333487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553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nature, ciel, vallée, extérieur&#10;&#10;Description générée automatiquement">
            <a:extLst>
              <a:ext uri="{FF2B5EF4-FFF2-40B4-BE49-F238E27FC236}">
                <a16:creationId xmlns:a16="http://schemas.microsoft.com/office/drawing/2014/main" id="{253FB386-3630-C7D5-4064-5B082FA6F5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6E94B5A-ECF3-97F3-FC83-21D3C44759DE}"/>
              </a:ext>
            </a:extLst>
          </p:cNvPr>
          <p:cNvSpPr txBox="1"/>
          <p:nvPr/>
        </p:nvSpPr>
        <p:spPr>
          <a:xfrm>
            <a:off x="3257910" y="72097"/>
            <a:ext cx="7608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grand Bouddha de Leshan ,Chine</a:t>
            </a:r>
          </a:p>
        </p:txBody>
      </p:sp>
    </p:spTree>
    <p:extLst>
      <p:ext uri="{BB962C8B-B14F-4D97-AF65-F5344CB8AC3E}">
        <p14:creationId xmlns:p14="http://schemas.microsoft.com/office/powerpoint/2010/main" val="1951826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95A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nature, arbre, eau, chute d’eau&#10;&#10;Description générée automatiquement">
            <a:extLst>
              <a:ext uri="{FF2B5EF4-FFF2-40B4-BE49-F238E27FC236}">
                <a16:creationId xmlns:a16="http://schemas.microsoft.com/office/drawing/2014/main" id="{40DF0AD9-14C7-C194-8EB1-1065D2EF11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7A307B5-01F4-72DD-F275-EEB62E5AFF39}"/>
              </a:ext>
            </a:extLst>
          </p:cNvPr>
          <p:cNvSpPr txBox="1"/>
          <p:nvPr/>
        </p:nvSpPr>
        <p:spPr>
          <a:xfrm>
            <a:off x="3971602" y="18395"/>
            <a:ext cx="94200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Chutes </a:t>
            </a:r>
            <a:r>
              <a:rPr lang="fr-FR" sz="2400" b="1" dirty="0" err="1">
                <a:solidFill>
                  <a:srgbClr val="FFFF00"/>
                </a:solidFill>
              </a:rPr>
              <a:t>Tad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Saé</a:t>
            </a:r>
            <a:r>
              <a:rPr lang="fr-FR" sz="2400" b="1" dirty="0">
                <a:solidFill>
                  <a:srgbClr val="FFFF00"/>
                </a:solidFill>
              </a:rPr>
              <a:t>  ( Laos)</a:t>
            </a:r>
          </a:p>
        </p:txBody>
      </p:sp>
    </p:spTree>
    <p:extLst>
      <p:ext uri="{BB962C8B-B14F-4D97-AF65-F5344CB8AC3E}">
        <p14:creationId xmlns:p14="http://schemas.microsoft.com/office/powerpoint/2010/main" val="2930177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042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nature&#10;&#10;Description générée automatiquement">
            <a:extLst>
              <a:ext uri="{FF2B5EF4-FFF2-40B4-BE49-F238E27FC236}">
                <a16:creationId xmlns:a16="http://schemas.microsoft.com/office/drawing/2014/main" id="{6B87CBF9-DF96-B0B1-9484-98417834A85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53AFA57-F1E6-1513-1218-23715979E3FD}"/>
              </a:ext>
            </a:extLst>
          </p:cNvPr>
          <p:cNvSpPr txBox="1"/>
          <p:nvPr/>
        </p:nvSpPr>
        <p:spPr>
          <a:xfrm>
            <a:off x="5077767" y="49577"/>
            <a:ext cx="7591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Asie Japan</a:t>
            </a:r>
          </a:p>
        </p:txBody>
      </p:sp>
    </p:spTree>
    <p:extLst>
      <p:ext uri="{BB962C8B-B14F-4D97-AF65-F5344CB8AC3E}">
        <p14:creationId xmlns:p14="http://schemas.microsoft.com/office/powerpoint/2010/main" val="757201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141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eau, bateau, rivière&#10;&#10;Description générée automatiquement">
            <a:extLst>
              <a:ext uri="{FF2B5EF4-FFF2-40B4-BE49-F238E27FC236}">
                <a16:creationId xmlns:a16="http://schemas.microsoft.com/office/drawing/2014/main" id="{BABDAF55-6103-9961-0D8D-6D896A860CB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2118B61-2FBD-FDBE-42A6-486298A9F0BD}"/>
              </a:ext>
            </a:extLst>
          </p:cNvPr>
          <p:cNvSpPr txBox="1"/>
          <p:nvPr/>
        </p:nvSpPr>
        <p:spPr>
          <a:xfrm>
            <a:off x="4202789" y="81703"/>
            <a:ext cx="91094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Baie D’  </a:t>
            </a:r>
            <a:r>
              <a:rPr lang="fr-FR" sz="2400" b="1" dirty="0" err="1">
                <a:solidFill>
                  <a:srgbClr val="FFFF00"/>
                </a:solidFill>
              </a:rPr>
              <a:t>Halong</a:t>
            </a:r>
            <a:r>
              <a:rPr lang="fr-FR" sz="2400" b="1" dirty="0">
                <a:solidFill>
                  <a:srgbClr val="FFFF00"/>
                </a:solidFill>
              </a:rPr>
              <a:t> ,Viêtnam</a:t>
            </a:r>
          </a:p>
        </p:txBody>
      </p:sp>
    </p:spTree>
    <p:extLst>
      <p:ext uri="{BB962C8B-B14F-4D97-AF65-F5344CB8AC3E}">
        <p14:creationId xmlns:p14="http://schemas.microsoft.com/office/powerpoint/2010/main" val="30539757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45D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au, extérieur, ciel, rivière&#10;&#10;Description générée automatiquement">
            <a:extLst>
              <a:ext uri="{FF2B5EF4-FFF2-40B4-BE49-F238E27FC236}">
                <a16:creationId xmlns:a16="http://schemas.microsoft.com/office/drawing/2014/main" id="{2EA8573B-159A-0DE4-E1BE-7185147BE04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11A5520-1B17-AFB7-1826-0D6CD9927D43}"/>
              </a:ext>
            </a:extLst>
          </p:cNvPr>
          <p:cNvSpPr txBox="1"/>
          <p:nvPr/>
        </p:nvSpPr>
        <p:spPr>
          <a:xfrm>
            <a:off x="4054732" y="18395"/>
            <a:ext cx="7660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Temple D’Angkor   (  Cambodge )</a:t>
            </a:r>
          </a:p>
        </p:txBody>
      </p:sp>
    </p:spTree>
    <p:extLst>
      <p:ext uri="{BB962C8B-B14F-4D97-AF65-F5344CB8AC3E}">
        <p14:creationId xmlns:p14="http://schemas.microsoft.com/office/powerpoint/2010/main" val="37657974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D5C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arbre, plante&#10;&#10;Description générée automatiquement">
            <a:extLst>
              <a:ext uri="{FF2B5EF4-FFF2-40B4-BE49-F238E27FC236}">
                <a16:creationId xmlns:a16="http://schemas.microsoft.com/office/drawing/2014/main" id="{DB6E198B-FDB1-F5F3-4259-37DC5F48CE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54C7426-AF4A-B0F4-0AA5-DC46FBF4A374}"/>
              </a:ext>
            </a:extLst>
          </p:cNvPr>
          <p:cNvSpPr txBox="1"/>
          <p:nvPr/>
        </p:nvSpPr>
        <p:spPr>
          <a:xfrm>
            <a:off x="3965434" y="19274"/>
            <a:ext cx="7988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Château Hirosaki – </a:t>
            </a:r>
            <a:r>
              <a:rPr lang="fr-FR" sz="2400" b="1" dirty="0" err="1">
                <a:solidFill>
                  <a:srgbClr val="FFFF00"/>
                </a:solidFill>
              </a:rPr>
              <a:t>jo</a:t>
            </a:r>
            <a:r>
              <a:rPr lang="fr-FR" sz="2400" b="1" dirty="0">
                <a:solidFill>
                  <a:srgbClr val="FFFF00"/>
                </a:solidFill>
              </a:rPr>
              <a:t>  ( Japan )</a:t>
            </a:r>
          </a:p>
        </p:txBody>
      </p:sp>
    </p:spTree>
    <p:extLst>
      <p:ext uri="{BB962C8B-B14F-4D97-AF65-F5344CB8AC3E}">
        <p14:creationId xmlns:p14="http://schemas.microsoft.com/office/powerpoint/2010/main" val="2151761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05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au, montagne, extérieur, ciel&#10;&#10;Description générée automatiquement">
            <a:extLst>
              <a:ext uri="{FF2B5EF4-FFF2-40B4-BE49-F238E27FC236}">
                <a16:creationId xmlns:a16="http://schemas.microsoft.com/office/drawing/2014/main" id="{7CF2C1DD-78CE-2135-D76E-4B07694C00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839B6A5-85DA-6F2E-6CED-016D075467AB}"/>
              </a:ext>
            </a:extLst>
          </p:cNvPr>
          <p:cNvSpPr txBox="1"/>
          <p:nvPr/>
        </p:nvSpPr>
        <p:spPr>
          <a:xfrm>
            <a:off x="3179299" y="100098"/>
            <a:ext cx="66258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Parc National de Uda </a:t>
            </a:r>
            <a:r>
              <a:rPr lang="fr-FR" sz="2400" b="1" dirty="0" err="1">
                <a:solidFill>
                  <a:srgbClr val="FFFF00"/>
                </a:solidFill>
              </a:rPr>
              <a:t>Walawe</a:t>
            </a:r>
            <a:r>
              <a:rPr lang="fr-FR" sz="2400" b="1" dirty="0">
                <a:solidFill>
                  <a:srgbClr val="FFFF00"/>
                </a:solidFill>
              </a:rPr>
              <a:t>   ( Sri Lanka )</a:t>
            </a:r>
          </a:p>
        </p:txBody>
      </p:sp>
    </p:spTree>
    <p:extLst>
      <p:ext uri="{BB962C8B-B14F-4D97-AF65-F5344CB8AC3E}">
        <p14:creationId xmlns:p14="http://schemas.microsoft.com/office/powerpoint/2010/main" val="511110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92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au, ciel, extérieur, cité&#10;&#10;Description générée automatiquement">
            <a:extLst>
              <a:ext uri="{FF2B5EF4-FFF2-40B4-BE49-F238E27FC236}">
                <a16:creationId xmlns:a16="http://schemas.microsoft.com/office/drawing/2014/main" id="{840BC04F-AE93-DE21-E5F2-CE69DDA9702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0F5F5BF-A4F0-0896-711C-6CCA867E9DAD}"/>
              </a:ext>
            </a:extLst>
          </p:cNvPr>
          <p:cNvSpPr txBox="1"/>
          <p:nvPr/>
        </p:nvSpPr>
        <p:spPr>
          <a:xfrm>
            <a:off x="5233997" y="18395"/>
            <a:ext cx="631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Singapour</a:t>
            </a:r>
          </a:p>
        </p:txBody>
      </p:sp>
    </p:spTree>
    <p:extLst>
      <p:ext uri="{BB962C8B-B14F-4D97-AF65-F5344CB8AC3E}">
        <p14:creationId xmlns:p14="http://schemas.microsoft.com/office/powerpoint/2010/main" val="225124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368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plante&#10;&#10;Description générée automatiquement">
            <a:extLst>
              <a:ext uri="{FF2B5EF4-FFF2-40B4-BE49-F238E27FC236}">
                <a16:creationId xmlns:a16="http://schemas.microsoft.com/office/drawing/2014/main" id="{E753651D-D633-A967-FA8D-ECB598CBCE8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C94F7F4-3AED-82D0-350F-2E6D78FE2662}"/>
              </a:ext>
            </a:extLst>
          </p:cNvPr>
          <p:cNvSpPr txBox="1"/>
          <p:nvPr/>
        </p:nvSpPr>
        <p:spPr>
          <a:xfrm>
            <a:off x="4341962" y="53904"/>
            <a:ext cx="7850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Rizières Au Vietnam</a:t>
            </a:r>
          </a:p>
        </p:txBody>
      </p:sp>
    </p:spTree>
    <p:extLst>
      <p:ext uri="{BB962C8B-B14F-4D97-AF65-F5344CB8AC3E}">
        <p14:creationId xmlns:p14="http://schemas.microsoft.com/office/powerpoint/2010/main" val="889690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33D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montagne, nature&#10;&#10;Description générée automatiquement">
            <a:extLst>
              <a:ext uri="{FF2B5EF4-FFF2-40B4-BE49-F238E27FC236}">
                <a16:creationId xmlns:a16="http://schemas.microsoft.com/office/drawing/2014/main" id="{BB2903BF-35FC-0DED-BD24-18CF85BCFE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A24DCDA-A44E-1250-6355-4DD4A3A6CF30}"/>
              </a:ext>
            </a:extLst>
          </p:cNvPr>
          <p:cNvSpPr txBox="1"/>
          <p:nvPr/>
        </p:nvSpPr>
        <p:spPr>
          <a:xfrm>
            <a:off x="4492195" y="64545"/>
            <a:ext cx="88161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mont Fuji ,( Japan)</a:t>
            </a:r>
          </a:p>
        </p:txBody>
      </p:sp>
    </p:spTree>
    <p:extLst>
      <p:ext uri="{BB962C8B-B14F-4D97-AF65-F5344CB8AC3E}">
        <p14:creationId xmlns:p14="http://schemas.microsoft.com/office/powerpoint/2010/main" val="1372274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243</Words>
  <Application>Microsoft Office PowerPoint</Application>
  <PresentationFormat>Grand écran</PresentationFormat>
  <Paragraphs>30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2022-06-26T11:41:41Z</dcterms:created>
  <dcterms:modified xsi:type="dcterms:W3CDTF">2022-06-29T11:59:30Z</dcterms:modified>
</cp:coreProperties>
</file>