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89" r:id="rId2"/>
    <p:sldId id="288" r:id="rId3"/>
    <p:sldId id="256" r:id="rId4"/>
    <p:sldId id="259" r:id="rId5"/>
    <p:sldId id="260" r:id="rId6"/>
    <p:sldId id="286" r:id="rId7"/>
    <p:sldId id="287"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4CpwPk1sTjEl5ixhBDrfw==" hashData="HTDyggeYbIy4v6cxCglqMTqtXTjxoygbgSehTj4g5f2EcVK4nR3PU3qG8j1+ZVCSqIfqowDzEO3M/hUcADmLE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4" autoAdjust="0"/>
    <p:restoredTop sz="94660"/>
  </p:normalViewPr>
  <p:slideViewPr>
    <p:cSldViewPr snapToGrid="0">
      <p:cViewPr varScale="1">
        <p:scale>
          <a:sx n="68" d="100"/>
          <a:sy n="68" d="100"/>
        </p:scale>
        <p:origin x="1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ABC480-8E5D-4693-B04B-A5E7B274DB9F}" type="datetimeFigureOut">
              <a:rPr lang="fr-FR" smtClean="0"/>
              <a:t>26/06/2022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B9580C-81E7-4506-B9E3-FF28D6EA1B25}" type="slidenum">
              <a:rPr lang="fr-FR" smtClean="0"/>
              <a:t>‹N°›</a:t>
            </a:fld>
            <a:endParaRPr lang="fr-FR"/>
          </a:p>
        </p:txBody>
      </p:sp>
    </p:spTree>
    <p:extLst>
      <p:ext uri="{BB962C8B-B14F-4D97-AF65-F5344CB8AC3E}">
        <p14:creationId xmlns:p14="http://schemas.microsoft.com/office/powerpoint/2010/main" val="29796531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026CF3-F4B9-2A94-EF12-32EA76D6601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019F907-204E-5270-4866-A5411439F23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0B9EDF2-7CEE-7E9B-2841-CC1A116BE34F}"/>
              </a:ext>
            </a:extLst>
          </p:cNvPr>
          <p:cNvSpPr>
            <a:spLocks noGrp="1"/>
          </p:cNvSpPr>
          <p:nvPr>
            <p:ph type="dt" sz="half" idx="10"/>
          </p:nvPr>
        </p:nvSpPr>
        <p:spPr/>
        <p:txBody>
          <a:bodyPr/>
          <a:lstStyle/>
          <a:p>
            <a:fld id="{D6AD4968-82D1-4F0C-AE15-667B164508BD}" type="datetime1">
              <a:rPr lang="fr-FR" smtClean="0"/>
              <a:t>26/06/2022</a:t>
            </a:fld>
            <a:endParaRPr lang="fr-FR"/>
          </a:p>
        </p:txBody>
      </p:sp>
      <p:sp>
        <p:nvSpPr>
          <p:cNvPr id="5" name="Espace réservé du pied de page 4">
            <a:extLst>
              <a:ext uri="{FF2B5EF4-FFF2-40B4-BE49-F238E27FC236}">
                <a16:creationId xmlns:a16="http://schemas.microsoft.com/office/drawing/2014/main" id="{8A345F07-4F41-B19A-B470-EFB1AE8C3D48}"/>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C390C87C-2EB5-37A7-D093-7664E4DF0D4A}"/>
              </a:ext>
            </a:extLst>
          </p:cNvPr>
          <p:cNvSpPr>
            <a:spLocks noGrp="1"/>
          </p:cNvSpPr>
          <p:nvPr>
            <p:ph type="sldNum" sz="quarter" idx="12"/>
          </p:nvPr>
        </p:nvSpPr>
        <p:spPr/>
        <p:txBody>
          <a:bodyPr/>
          <a:lstStyle/>
          <a:p>
            <a:fld id="{AF40FA05-1EAF-4F16-AC46-7F5074C2F6F3}" type="slidenum">
              <a:rPr lang="fr-FR" smtClean="0"/>
              <a:t>‹N°›</a:t>
            </a:fld>
            <a:endParaRPr lang="fr-FR"/>
          </a:p>
        </p:txBody>
      </p:sp>
    </p:spTree>
    <p:extLst>
      <p:ext uri="{BB962C8B-B14F-4D97-AF65-F5344CB8AC3E}">
        <p14:creationId xmlns:p14="http://schemas.microsoft.com/office/powerpoint/2010/main" val="3635847423"/>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D833F13-C527-307A-B21A-A543D546D93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C554E84-6A5F-C544-BE82-1CDB92566A2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62C05E6-3022-E1AC-681E-D831593F5DA4}"/>
              </a:ext>
            </a:extLst>
          </p:cNvPr>
          <p:cNvSpPr>
            <a:spLocks noGrp="1"/>
          </p:cNvSpPr>
          <p:nvPr>
            <p:ph type="dt" sz="half" idx="10"/>
          </p:nvPr>
        </p:nvSpPr>
        <p:spPr/>
        <p:txBody>
          <a:bodyPr/>
          <a:lstStyle/>
          <a:p>
            <a:fld id="{0C88951C-9FC2-42A7-9D1C-7C4B993CAC6D}" type="datetime1">
              <a:rPr lang="fr-FR" smtClean="0"/>
              <a:t>26/06/2022</a:t>
            </a:fld>
            <a:endParaRPr lang="fr-FR"/>
          </a:p>
        </p:txBody>
      </p:sp>
      <p:sp>
        <p:nvSpPr>
          <p:cNvPr id="5" name="Espace réservé du pied de page 4">
            <a:extLst>
              <a:ext uri="{FF2B5EF4-FFF2-40B4-BE49-F238E27FC236}">
                <a16:creationId xmlns:a16="http://schemas.microsoft.com/office/drawing/2014/main" id="{31268702-3FBB-BCBC-2F3F-B1B6FFDE1ADF}"/>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6D60A5E2-A71F-B584-C4BF-959AD5D1BDFE}"/>
              </a:ext>
            </a:extLst>
          </p:cNvPr>
          <p:cNvSpPr>
            <a:spLocks noGrp="1"/>
          </p:cNvSpPr>
          <p:nvPr>
            <p:ph type="sldNum" sz="quarter" idx="12"/>
          </p:nvPr>
        </p:nvSpPr>
        <p:spPr/>
        <p:txBody>
          <a:bodyPr/>
          <a:lstStyle/>
          <a:p>
            <a:fld id="{AF40FA05-1EAF-4F16-AC46-7F5074C2F6F3}" type="slidenum">
              <a:rPr lang="fr-FR" smtClean="0"/>
              <a:t>‹N°›</a:t>
            </a:fld>
            <a:endParaRPr lang="fr-FR"/>
          </a:p>
        </p:txBody>
      </p:sp>
    </p:spTree>
    <p:extLst>
      <p:ext uri="{BB962C8B-B14F-4D97-AF65-F5344CB8AC3E}">
        <p14:creationId xmlns:p14="http://schemas.microsoft.com/office/powerpoint/2010/main" val="2917684063"/>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E71693-3895-65EC-01F1-4A5A2787B93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A83284A-9DFE-C15E-2ABE-59E236CADDD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5637BDD-489D-F435-6B1E-BAEAAB8D20EC}"/>
              </a:ext>
            </a:extLst>
          </p:cNvPr>
          <p:cNvSpPr>
            <a:spLocks noGrp="1"/>
          </p:cNvSpPr>
          <p:nvPr>
            <p:ph type="dt" sz="half" idx="10"/>
          </p:nvPr>
        </p:nvSpPr>
        <p:spPr/>
        <p:txBody>
          <a:bodyPr/>
          <a:lstStyle/>
          <a:p>
            <a:fld id="{EFCEA00D-C7B4-4520-86DF-3FB93F55A6AA}" type="datetime1">
              <a:rPr lang="fr-FR" smtClean="0"/>
              <a:t>26/06/2022</a:t>
            </a:fld>
            <a:endParaRPr lang="fr-FR"/>
          </a:p>
        </p:txBody>
      </p:sp>
      <p:sp>
        <p:nvSpPr>
          <p:cNvPr id="5" name="Espace réservé du pied de page 4">
            <a:extLst>
              <a:ext uri="{FF2B5EF4-FFF2-40B4-BE49-F238E27FC236}">
                <a16:creationId xmlns:a16="http://schemas.microsoft.com/office/drawing/2014/main" id="{86C17264-C679-99B0-BFD9-069C4BEACFE3}"/>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98AF149-A09F-3B0B-DEAB-22AB15FE371F}"/>
              </a:ext>
            </a:extLst>
          </p:cNvPr>
          <p:cNvSpPr>
            <a:spLocks noGrp="1"/>
          </p:cNvSpPr>
          <p:nvPr>
            <p:ph type="sldNum" sz="quarter" idx="12"/>
          </p:nvPr>
        </p:nvSpPr>
        <p:spPr/>
        <p:txBody>
          <a:bodyPr/>
          <a:lstStyle/>
          <a:p>
            <a:fld id="{AF40FA05-1EAF-4F16-AC46-7F5074C2F6F3}" type="slidenum">
              <a:rPr lang="fr-FR" smtClean="0"/>
              <a:t>‹N°›</a:t>
            </a:fld>
            <a:endParaRPr lang="fr-FR"/>
          </a:p>
        </p:txBody>
      </p:sp>
    </p:spTree>
    <p:extLst>
      <p:ext uri="{BB962C8B-B14F-4D97-AF65-F5344CB8AC3E}">
        <p14:creationId xmlns:p14="http://schemas.microsoft.com/office/powerpoint/2010/main" val="130152298"/>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B5FD39-2960-3EFF-FC63-8D03A598E6D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9BA922F-905C-BDEF-6BA8-14E2E61F9FD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247BD1D-0BB9-B312-7E9D-275CF560F2A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C940B2B-6957-4EA2-3B2D-96E5CD1C480C}"/>
              </a:ext>
            </a:extLst>
          </p:cNvPr>
          <p:cNvSpPr>
            <a:spLocks noGrp="1"/>
          </p:cNvSpPr>
          <p:nvPr>
            <p:ph type="dt" sz="half" idx="10"/>
          </p:nvPr>
        </p:nvSpPr>
        <p:spPr/>
        <p:txBody>
          <a:bodyPr/>
          <a:lstStyle/>
          <a:p>
            <a:fld id="{767772C3-F487-4F2D-8595-077508EFC9DE}" type="datetime1">
              <a:rPr lang="fr-FR" smtClean="0"/>
              <a:t>26/06/2022</a:t>
            </a:fld>
            <a:endParaRPr lang="fr-FR"/>
          </a:p>
        </p:txBody>
      </p:sp>
      <p:sp>
        <p:nvSpPr>
          <p:cNvPr id="6" name="Espace réservé du pied de page 5">
            <a:extLst>
              <a:ext uri="{FF2B5EF4-FFF2-40B4-BE49-F238E27FC236}">
                <a16:creationId xmlns:a16="http://schemas.microsoft.com/office/drawing/2014/main" id="{192FB696-7DAF-67FC-6958-9544AC1EC6CB}"/>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DDC77120-7392-C71B-FE67-C7C325B3DEED}"/>
              </a:ext>
            </a:extLst>
          </p:cNvPr>
          <p:cNvSpPr>
            <a:spLocks noGrp="1"/>
          </p:cNvSpPr>
          <p:nvPr>
            <p:ph type="sldNum" sz="quarter" idx="12"/>
          </p:nvPr>
        </p:nvSpPr>
        <p:spPr/>
        <p:txBody>
          <a:bodyPr/>
          <a:lstStyle/>
          <a:p>
            <a:fld id="{AF40FA05-1EAF-4F16-AC46-7F5074C2F6F3}" type="slidenum">
              <a:rPr lang="fr-FR" smtClean="0"/>
              <a:t>‹N°›</a:t>
            </a:fld>
            <a:endParaRPr lang="fr-FR"/>
          </a:p>
        </p:txBody>
      </p:sp>
    </p:spTree>
    <p:extLst>
      <p:ext uri="{BB962C8B-B14F-4D97-AF65-F5344CB8AC3E}">
        <p14:creationId xmlns:p14="http://schemas.microsoft.com/office/powerpoint/2010/main" val="1852384759"/>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191FA4-ACD2-321F-F8CA-A740B1BDB67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AA4DBEB-C90D-C57B-426E-1E6FD87B3F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7B6669B-69DF-F46B-06CE-317DA514911D}"/>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54C3511-BC71-DFC2-C252-E593B7074B1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CF72909-66A8-FA15-0C01-1F48832D4AAF}"/>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E1BCD2F-67C6-AA9A-F756-B2733962FDAA}"/>
              </a:ext>
            </a:extLst>
          </p:cNvPr>
          <p:cNvSpPr>
            <a:spLocks noGrp="1"/>
          </p:cNvSpPr>
          <p:nvPr>
            <p:ph type="dt" sz="half" idx="10"/>
          </p:nvPr>
        </p:nvSpPr>
        <p:spPr/>
        <p:txBody>
          <a:bodyPr/>
          <a:lstStyle/>
          <a:p>
            <a:fld id="{612A1E6F-B22B-464A-BB77-D8E54AFABDB0}" type="datetime1">
              <a:rPr lang="fr-FR" smtClean="0"/>
              <a:t>26/06/2022</a:t>
            </a:fld>
            <a:endParaRPr lang="fr-FR"/>
          </a:p>
        </p:txBody>
      </p:sp>
      <p:sp>
        <p:nvSpPr>
          <p:cNvPr id="8" name="Espace réservé du pied de page 7">
            <a:extLst>
              <a:ext uri="{FF2B5EF4-FFF2-40B4-BE49-F238E27FC236}">
                <a16:creationId xmlns:a16="http://schemas.microsoft.com/office/drawing/2014/main" id="{DBBCAE28-DF48-4E1C-96D2-2455FED7F2B8}"/>
              </a:ext>
            </a:extLst>
          </p:cNvPr>
          <p:cNvSpPr>
            <a:spLocks noGrp="1"/>
          </p:cNvSpPr>
          <p:nvPr>
            <p:ph type="ftr" sz="quarter" idx="11"/>
          </p:nvPr>
        </p:nvSpPr>
        <p:spPr/>
        <p:txBody>
          <a:bodyPr/>
          <a:lstStyle/>
          <a:p>
            <a:r>
              <a:rPr lang="fr-FR"/>
              <a:t>Lorient  2022</a:t>
            </a:r>
          </a:p>
        </p:txBody>
      </p:sp>
      <p:sp>
        <p:nvSpPr>
          <p:cNvPr id="9" name="Espace réservé du numéro de diapositive 8">
            <a:extLst>
              <a:ext uri="{FF2B5EF4-FFF2-40B4-BE49-F238E27FC236}">
                <a16:creationId xmlns:a16="http://schemas.microsoft.com/office/drawing/2014/main" id="{EB37C7EF-F1BE-59B8-F5FF-B6ABE628CBFF}"/>
              </a:ext>
            </a:extLst>
          </p:cNvPr>
          <p:cNvSpPr>
            <a:spLocks noGrp="1"/>
          </p:cNvSpPr>
          <p:nvPr>
            <p:ph type="sldNum" sz="quarter" idx="12"/>
          </p:nvPr>
        </p:nvSpPr>
        <p:spPr/>
        <p:txBody>
          <a:bodyPr/>
          <a:lstStyle/>
          <a:p>
            <a:fld id="{AF40FA05-1EAF-4F16-AC46-7F5074C2F6F3}" type="slidenum">
              <a:rPr lang="fr-FR" smtClean="0"/>
              <a:t>‹N°›</a:t>
            </a:fld>
            <a:endParaRPr lang="fr-FR"/>
          </a:p>
        </p:txBody>
      </p:sp>
    </p:spTree>
    <p:extLst>
      <p:ext uri="{BB962C8B-B14F-4D97-AF65-F5344CB8AC3E}">
        <p14:creationId xmlns:p14="http://schemas.microsoft.com/office/powerpoint/2010/main" val="4264560502"/>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8FC755-D5D9-B6E4-3DC2-D42D444FB91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2157B79-FAB1-383B-E7E6-EB399A50063B}"/>
              </a:ext>
            </a:extLst>
          </p:cNvPr>
          <p:cNvSpPr>
            <a:spLocks noGrp="1"/>
          </p:cNvSpPr>
          <p:nvPr>
            <p:ph type="dt" sz="half" idx="10"/>
          </p:nvPr>
        </p:nvSpPr>
        <p:spPr/>
        <p:txBody>
          <a:bodyPr/>
          <a:lstStyle/>
          <a:p>
            <a:fld id="{DAE63F45-8E4D-437E-B282-44B703058858}" type="datetime1">
              <a:rPr lang="fr-FR" smtClean="0"/>
              <a:t>26/06/2022</a:t>
            </a:fld>
            <a:endParaRPr lang="fr-FR"/>
          </a:p>
        </p:txBody>
      </p:sp>
      <p:sp>
        <p:nvSpPr>
          <p:cNvPr id="4" name="Espace réservé du pied de page 3">
            <a:extLst>
              <a:ext uri="{FF2B5EF4-FFF2-40B4-BE49-F238E27FC236}">
                <a16:creationId xmlns:a16="http://schemas.microsoft.com/office/drawing/2014/main" id="{5764F35A-AD79-6EE3-F303-2F7DFDDCD041}"/>
              </a:ext>
            </a:extLst>
          </p:cNvPr>
          <p:cNvSpPr>
            <a:spLocks noGrp="1"/>
          </p:cNvSpPr>
          <p:nvPr>
            <p:ph type="ftr" sz="quarter" idx="11"/>
          </p:nvPr>
        </p:nvSpPr>
        <p:spPr/>
        <p:txBody>
          <a:bodyPr/>
          <a:lstStyle/>
          <a:p>
            <a:r>
              <a:rPr lang="fr-FR"/>
              <a:t>Lorient  2022</a:t>
            </a:r>
          </a:p>
        </p:txBody>
      </p:sp>
      <p:sp>
        <p:nvSpPr>
          <p:cNvPr id="5" name="Espace réservé du numéro de diapositive 4">
            <a:extLst>
              <a:ext uri="{FF2B5EF4-FFF2-40B4-BE49-F238E27FC236}">
                <a16:creationId xmlns:a16="http://schemas.microsoft.com/office/drawing/2014/main" id="{B236B19E-1A56-7CE5-AA95-78974542BD32}"/>
              </a:ext>
            </a:extLst>
          </p:cNvPr>
          <p:cNvSpPr>
            <a:spLocks noGrp="1"/>
          </p:cNvSpPr>
          <p:nvPr>
            <p:ph type="sldNum" sz="quarter" idx="12"/>
          </p:nvPr>
        </p:nvSpPr>
        <p:spPr/>
        <p:txBody>
          <a:bodyPr/>
          <a:lstStyle/>
          <a:p>
            <a:fld id="{AF40FA05-1EAF-4F16-AC46-7F5074C2F6F3}" type="slidenum">
              <a:rPr lang="fr-FR" smtClean="0"/>
              <a:t>‹N°›</a:t>
            </a:fld>
            <a:endParaRPr lang="fr-FR"/>
          </a:p>
        </p:txBody>
      </p:sp>
    </p:spTree>
    <p:extLst>
      <p:ext uri="{BB962C8B-B14F-4D97-AF65-F5344CB8AC3E}">
        <p14:creationId xmlns:p14="http://schemas.microsoft.com/office/powerpoint/2010/main" val="1304779749"/>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24528A7-C027-9F53-3570-96FB157D611A}"/>
              </a:ext>
            </a:extLst>
          </p:cNvPr>
          <p:cNvSpPr>
            <a:spLocks noGrp="1"/>
          </p:cNvSpPr>
          <p:nvPr>
            <p:ph type="dt" sz="half" idx="10"/>
          </p:nvPr>
        </p:nvSpPr>
        <p:spPr/>
        <p:txBody>
          <a:bodyPr/>
          <a:lstStyle/>
          <a:p>
            <a:fld id="{E1C7C260-550C-4D8A-A3B0-59241FCD2D06}" type="datetime1">
              <a:rPr lang="fr-FR" smtClean="0"/>
              <a:t>26/06/2022</a:t>
            </a:fld>
            <a:endParaRPr lang="fr-FR"/>
          </a:p>
        </p:txBody>
      </p:sp>
      <p:sp>
        <p:nvSpPr>
          <p:cNvPr id="3" name="Espace réservé du pied de page 2">
            <a:extLst>
              <a:ext uri="{FF2B5EF4-FFF2-40B4-BE49-F238E27FC236}">
                <a16:creationId xmlns:a16="http://schemas.microsoft.com/office/drawing/2014/main" id="{B6316225-1743-7A7B-A858-D6934ABD74C7}"/>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567882D8-F806-08B8-8189-9FFB0EBBBF49}"/>
              </a:ext>
            </a:extLst>
          </p:cNvPr>
          <p:cNvSpPr>
            <a:spLocks noGrp="1"/>
          </p:cNvSpPr>
          <p:nvPr>
            <p:ph type="sldNum" sz="quarter" idx="12"/>
          </p:nvPr>
        </p:nvSpPr>
        <p:spPr/>
        <p:txBody>
          <a:bodyPr/>
          <a:lstStyle/>
          <a:p>
            <a:fld id="{AF40FA05-1EAF-4F16-AC46-7F5074C2F6F3}" type="slidenum">
              <a:rPr lang="fr-FR" smtClean="0"/>
              <a:t>‹N°›</a:t>
            </a:fld>
            <a:endParaRPr lang="fr-FR"/>
          </a:p>
        </p:txBody>
      </p:sp>
    </p:spTree>
    <p:extLst>
      <p:ext uri="{BB962C8B-B14F-4D97-AF65-F5344CB8AC3E}">
        <p14:creationId xmlns:p14="http://schemas.microsoft.com/office/powerpoint/2010/main" val="3769534816"/>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77A96B-8877-0D07-E251-96308B16785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660A3227-A763-E223-06FC-B727089239A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FF6497A-EF78-3DAB-36CC-85C806675C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73470D6-AAAD-9742-FEF5-697089435F3A}"/>
              </a:ext>
            </a:extLst>
          </p:cNvPr>
          <p:cNvSpPr>
            <a:spLocks noGrp="1"/>
          </p:cNvSpPr>
          <p:nvPr>
            <p:ph type="dt" sz="half" idx="10"/>
          </p:nvPr>
        </p:nvSpPr>
        <p:spPr/>
        <p:txBody>
          <a:bodyPr/>
          <a:lstStyle/>
          <a:p>
            <a:fld id="{E30AB63E-DF87-4484-8006-CEAC326D9A0C}" type="datetime1">
              <a:rPr lang="fr-FR" smtClean="0"/>
              <a:t>26/06/2022</a:t>
            </a:fld>
            <a:endParaRPr lang="fr-FR"/>
          </a:p>
        </p:txBody>
      </p:sp>
      <p:sp>
        <p:nvSpPr>
          <p:cNvPr id="6" name="Espace réservé du pied de page 5">
            <a:extLst>
              <a:ext uri="{FF2B5EF4-FFF2-40B4-BE49-F238E27FC236}">
                <a16:creationId xmlns:a16="http://schemas.microsoft.com/office/drawing/2014/main" id="{AF8565EB-0600-4D2A-DF53-7833A611FD49}"/>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2ED96FAA-E095-3054-EBDC-7EE055AD1588}"/>
              </a:ext>
            </a:extLst>
          </p:cNvPr>
          <p:cNvSpPr>
            <a:spLocks noGrp="1"/>
          </p:cNvSpPr>
          <p:nvPr>
            <p:ph type="sldNum" sz="quarter" idx="12"/>
          </p:nvPr>
        </p:nvSpPr>
        <p:spPr/>
        <p:txBody>
          <a:bodyPr/>
          <a:lstStyle/>
          <a:p>
            <a:fld id="{AF40FA05-1EAF-4F16-AC46-7F5074C2F6F3}" type="slidenum">
              <a:rPr lang="fr-FR" smtClean="0"/>
              <a:t>‹N°›</a:t>
            </a:fld>
            <a:endParaRPr lang="fr-FR"/>
          </a:p>
        </p:txBody>
      </p:sp>
    </p:spTree>
    <p:extLst>
      <p:ext uri="{BB962C8B-B14F-4D97-AF65-F5344CB8AC3E}">
        <p14:creationId xmlns:p14="http://schemas.microsoft.com/office/powerpoint/2010/main" val="4085777588"/>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344BBF-2A20-7B28-2A49-F05E49CFBE2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6DE775E-1149-B52F-01DA-CE06EE4712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2A07E68-A9F6-E325-1835-5EE9F33B99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CD4BA7B-24B8-6FFA-C05F-AC31E1B32879}"/>
              </a:ext>
            </a:extLst>
          </p:cNvPr>
          <p:cNvSpPr>
            <a:spLocks noGrp="1"/>
          </p:cNvSpPr>
          <p:nvPr>
            <p:ph type="dt" sz="half" idx="10"/>
          </p:nvPr>
        </p:nvSpPr>
        <p:spPr/>
        <p:txBody>
          <a:bodyPr/>
          <a:lstStyle/>
          <a:p>
            <a:fld id="{0E292084-99D5-4A0F-8243-C116ECD0B449}" type="datetime1">
              <a:rPr lang="fr-FR" smtClean="0"/>
              <a:t>26/06/2022</a:t>
            </a:fld>
            <a:endParaRPr lang="fr-FR"/>
          </a:p>
        </p:txBody>
      </p:sp>
      <p:sp>
        <p:nvSpPr>
          <p:cNvPr id="6" name="Espace réservé du pied de page 5">
            <a:extLst>
              <a:ext uri="{FF2B5EF4-FFF2-40B4-BE49-F238E27FC236}">
                <a16:creationId xmlns:a16="http://schemas.microsoft.com/office/drawing/2014/main" id="{47ADEF0A-5BD7-D443-9739-CC81CADC9448}"/>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EE9B447C-C098-C3A1-A272-8394A502259E}"/>
              </a:ext>
            </a:extLst>
          </p:cNvPr>
          <p:cNvSpPr>
            <a:spLocks noGrp="1"/>
          </p:cNvSpPr>
          <p:nvPr>
            <p:ph type="sldNum" sz="quarter" idx="12"/>
          </p:nvPr>
        </p:nvSpPr>
        <p:spPr/>
        <p:txBody>
          <a:bodyPr/>
          <a:lstStyle/>
          <a:p>
            <a:fld id="{AF40FA05-1EAF-4F16-AC46-7F5074C2F6F3}" type="slidenum">
              <a:rPr lang="fr-FR" smtClean="0"/>
              <a:t>‹N°›</a:t>
            </a:fld>
            <a:endParaRPr lang="fr-FR"/>
          </a:p>
        </p:txBody>
      </p:sp>
    </p:spTree>
    <p:extLst>
      <p:ext uri="{BB962C8B-B14F-4D97-AF65-F5344CB8AC3E}">
        <p14:creationId xmlns:p14="http://schemas.microsoft.com/office/powerpoint/2010/main" val="25914530"/>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061353-B0EA-105F-8699-F93B809076B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9579F2F-A2BD-16C5-B93E-9207D3F7770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C61DE0D-4379-F385-2110-71BAA4CBCB84}"/>
              </a:ext>
            </a:extLst>
          </p:cNvPr>
          <p:cNvSpPr>
            <a:spLocks noGrp="1"/>
          </p:cNvSpPr>
          <p:nvPr>
            <p:ph type="dt" sz="half" idx="10"/>
          </p:nvPr>
        </p:nvSpPr>
        <p:spPr/>
        <p:txBody>
          <a:bodyPr/>
          <a:lstStyle/>
          <a:p>
            <a:fld id="{34C513F4-8C79-4362-86BA-D0BC63D6118B}" type="datetime1">
              <a:rPr lang="fr-FR" smtClean="0"/>
              <a:t>26/06/2022</a:t>
            </a:fld>
            <a:endParaRPr lang="fr-FR"/>
          </a:p>
        </p:txBody>
      </p:sp>
      <p:sp>
        <p:nvSpPr>
          <p:cNvPr id="5" name="Espace réservé du pied de page 4">
            <a:extLst>
              <a:ext uri="{FF2B5EF4-FFF2-40B4-BE49-F238E27FC236}">
                <a16:creationId xmlns:a16="http://schemas.microsoft.com/office/drawing/2014/main" id="{E487C56A-A16A-FD0B-46B3-793069F8A137}"/>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07873743-B4F1-629F-95AE-B78E9CBF0A3B}"/>
              </a:ext>
            </a:extLst>
          </p:cNvPr>
          <p:cNvSpPr>
            <a:spLocks noGrp="1"/>
          </p:cNvSpPr>
          <p:nvPr>
            <p:ph type="sldNum" sz="quarter" idx="12"/>
          </p:nvPr>
        </p:nvSpPr>
        <p:spPr/>
        <p:txBody>
          <a:bodyPr/>
          <a:lstStyle/>
          <a:p>
            <a:fld id="{AF40FA05-1EAF-4F16-AC46-7F5074C2F6F3}" type="slidenum">
              <a:rPr lang="fr-FR" smtClean="0"/>
              <a:t>‹N°›</a:t>
            </a:fld>
            <a:endParaRPr lang="fr-FR"/>
          </a:p>
        </p:txBody>
      </p:sp>
    </p:spTree>
    <p:extLst>
      <p:ext uri="{BB962C8B-B14F-4D97-AF65-F5344CB8AC3E}">
        <p14:creationId xmlns:p14="http://schemas.microsoft.com/office/powerpoint/2010/main" val="974343552"/>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CB0A930-E2E6-F0A9-B655-92B7DE42A8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11A476A-6E95-8149-0452-76BF099D6DF2}"/>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2250A8-CA9C-1D2E-85CE-5D22F69E6BCD}"/>
              </a:ext>
            </a:extLst>
          </p:cNvPr>
          <p:cNvSpPr>
            <a:spLocks noGrp="1"/>
          </p:cNvSpPr>
          <p:nvPr>
            <p:ph type="dt" sz="half" idx="10"/>
          </p:nvPr>
        </p:nvSpPr>
        <p:spPr/>
        <p:txBody>
          <a:bodyPr/>
          <a:lstStyle/>
          <a:p>
            <a:fld id="{9A2A6453-5FD1-4665-9C63-79B25E24BDB7}" type="datetime1">
              <a:rPr lang="fr-FR" smtClean="0"/>
              <a:t>26/06/2022</a:t>
            </a:fld>
            <a:endParaRPr lang="fr-FR"/>
          </a:p>
        </p:txBody>
      </p:sp>
      <p:sp>
        <p:nvSpPr>
          <p:cNvPr id="5" name="Espace réservé du pied de page 4">
            <a:extLst>
              <a:ext uri="{FF2B5EF4-FFF2-40B4-BE49-F238E27FC236}">
                <a16:creationId xmlns:a16="http://schemas.microsoft.com/office/drawing/2014/main" id="{C6145507-375E-95FA-1D0E-F888D5A2A6EC}"/>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9FB93A8E-E5A8-AA45-467B-28CBA86CC3B0}"/>
              </a:ext>
            </a:extLst>
          </p:cNvPr>
          <p:cNvSpPr>
            <a:spLocks noGrp="1"/>
          </p:cNvSpPr>
          <p:nvPr>
            <p:ph type="sldNum" sz="quarter" idx="12"/>
          </p:nvPr>
        </p:nvSpPr>
        <p:spPr/>
        <p:txBody>
          <a:bodyPr/>
          <a:lstStyle/>
          <a:p>
            <a:fld id="{AF40FA05-1EAF-4F16-AC46-7F5074C2F6F3}" type="slidenum">
              <a:rPr lang="fr-FR" smtClean="0"/>
              <a:t>‹N°›</a:t>
            </a:fld>
            <a:endParaRPr lang="fr-FR"/>
          </a:p>
        </p:txBody>
      </p:sp>
    </p:spTree>
    <p:extLst>
      <p:ext uri="{BB962C8B-B14F-4D97-AF65-F5344CB8AC3E}">
        <p14:creationId xmlns:p14="http://schemas.microsoft.com/office/powerpoint/2010/main" val="2722527787"/>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D80FC91-FCF6-D043-AC49-B844CB7892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29D5C031-F89A-DF6D-D350-FCD98D4A2A6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C5365ED-24E6-1084-B533-0C75F60A05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641BD-3C2D-4C18-AA07-DA94E2F93FE2}" type="datetime1">
              <a:rPr lang="fr-FR" smtClean="0"/>
              <a:t>26/06/2022</a:t>
            </a:fld>
            <a:endParaRPr lang="fr-FR"/>
          </a:p>
        </p:txBody>
      </p:sp>
      <p:sp>
        <p:nvSpPr>
          <p:cNvPr id="5" name="Espace réservé du pied de page 4">
            <a:extLst>
              <a:ext uri="{FF2B5EF4-FFF2-40B4-BE49-F238E27FC236}">
                <a16:creationId xmlns:a16="http://schemas.microsoft.com/office/drawing/2014/main" id="{95B6A333-4632-8470-5753-06E54F87132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Lorient  2022</a:t>
            </a:r>
          </a:p>
        </p:txBody>
      </p:sp>
      <p:sp>
        <p:nvSpPr>
          <p:cNvPr id="6" name="Espace réservé du numéro de diapositive 5">
            <a:extLst>
              <a:ext uri="{FF2B5EF4-FFF2-40B4-BE49-F238E27FC236}">
                <a16:creationId xmlns:a16="http://schemas.microsoft.com/office/drawing/2014/main" id="{FC6BFD01-D994-2742-58C4-870A7E1C282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40FA05-1EAF-4F16-AC46-7F5074C2F6F3}" type="slidenum">
              <a:rPr lang="fr-FR" smtClean="0"/>
              <a:t>‹N°›</a:t>
            </a:fld>
            <a:endParaRPr lang="fr-FR"/>
          </a:p>
        </p:txBody>
      </p:sp>
    </p:spTree>
    <p:extLst>
      <p:ext uri="{BB962C8B-B14F-4D97-AF65-F5344CB8AC3E}">
        <p14:creationId xmlns:p14="http://schemas.microsoft.com/office/powerpoint/2010/main" val="29090316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5" name="Image 4" descr="Une image contenant fleur, plante, très coloré, décoré&#10;&#10;Description générée automatiquement">
            <a:extLst>
              <a:ext uri="{FF2B5EF4-FFF2-40B4-BE49-F238E27FC236}">
                <a16:creationId xmlns:a16="http://schemas.microsoft.com/office/drawing/2014/main" id="{464DAE41-78EB-EE8F-87A1-A7E33FC96C2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90575" y="348372"/>
            <a:ext cx="10610850" cy="6161256"/>
          </a:xfrm>
          <a:prstGeom prst="rect">
            <a:avLst/>
          </a:prstGeom>
        </p:spPr>
      </p:pic>
      <p:sp>
        <p:nvSpPr>
          <p:cNvPr id="6" name="ZoneTexte 5">
            <a:extLst>
              <a:ext uri="{FF2B5EF4-FFF2-40B4-BE49-F238E27FC236}">
                <a16:creationId xmlns:a16="http://schemas.microsoft.com/office/drawing/2014/main" id="{DCA18397-43C7-3F5A-A479-D28E34F1B463}"/>
              </a:ext>
            </a:extLst>
          </p:cNvPr>
          <p:cNvSpPr txBox="1"/>
          <p:nvPr/>
        </p:nvSpPr>
        <p:spPr>
          <a:xfrm>
            <a:off x="2990850" y="2762250"/>
            <a:ext cx="6838950" cy="461665"/>
          </a:xfrm>
          <a:prstGeom prst="rect">
            <a:avLst/>
          </a:prstGeom>
          <a:noFill/>
        </p:spPr>
        <p:txBody>
          <a:bodyPr wrap="square" rtlCol="0">
            <a:spAutoFit/>
          </a:bodyPr>
          <a:lstStyle/>
          <a:p>
            <a:r>
              <a:rPr lang="fr-FR" sz="2400" b="1" dirty="0"/>
              <a:t>Lorient Vous propose La Ville De Meknès (Maroc )</a:t>
            </a:r>
          </a:p>
        </p:txBody>
      </p:sp>
      <p:sp>
        <p:nvSpPr>
          <p:cNvPr id="7" name="Espace réservé de la date 6">
            <a:extLst>
              <a:ext uri="{FF2B5EF4-FFF2-40B4-BE49-F238E27FC236}">
                <a16:creationId xmlns:a16="http://schemas.microsoft.com/office/drawing/2014/main" id="{E7BD933F-8D5F-EB74-36AB-DD5B9DEBBA08}"/>
              </a:ext>
            </a:extLst>
          </p:cNvPr>
          <p:cNvSpPr>
            <a:spLocks noGrp="1"/>
          </p:cNvSpPr>
          <p:nvPr>
            <p:ph type="dt" sz="half" idx="10"/>
          </p:nvPr>
        </p:nvSpPr>
        <p:spPr/>
        <p:txBody>
          <a:bodyPr/>
          <a:lstStyle/>
          <a:p>
            <a:fld id="{CB2D23F0-546B-40D6-BE6E-DDA8E392BE12}" type="datetime1">
              <a:rPr lang="fr-FR" smtClean="0"/>
              <a:t>26/06/2022</a:t>
            </a:fld>
            <a:endParaRPr lang="fr-FR"/>
          </a:p>
        </p:txBody>
      </p:sp>
      <p:sp>
        <p:nvSpPr>
          <p:cNvPr id="8" name="Espace réservé du pied de page 7">
            <a:extLst>
              <a:ext uri="{FF2B5EF4-FFF2-40B4-BE49-F238E27FC236}">
                <a16:creationId xmlns:a16="http://schemas.microsoft.com/office/drawing/2014/main" id="{F4FBD455-4F8C-B156-5EAB-AB4282813DD2}"/>
              </a:ext>
            </a:extLst>
          </p:cNvPr>
          <p:cNvSpPr>
            <a:spLocks noGrp="1"/>
          </p:cNvSpPr>
          <p:nvPr>
            <p:ph type="ftr" sz="quarter" idx="11"/>
          </p:nvPr>
        </p:nvSpPr>
        <p:spPr/>
        <p:txBody>
          <a:bodyPr/>
          <a:lstStyle/>
          <a:p>
            <a:r>
              <a:rPr lang="fr-FR"/>
              <a:t>Lorient  2022</a:t>
            </a:r>
          </a:p>
        </p:txBody>
      </p:sp>
      <p:sp>
        <p:nvSpPr>
          <p:cNvPr id="9" name="Espace réservé du numéro de diapositive 8">
            <a:extLst>
              <a:ext uri="{FF2B5EF4-FFF2-40B4-BE49-F238E27FC236}">
                <a16:creationId xmlns:a16="http://schemas.microsoft.com/office/drawing/2014/main" id="{1E2F8A51-CA21-105F-1656-9A7813468A80}"/>
              </a:ext>
            </a:extLst>
          </p:cNvPr>
          <p:cNvSpPr>
            <a:spLocks noGrp="1"/>
          </p:cNvSpPr>
          <p:nvPr>
            <p:ph type="sldNum" sz="quarter" idx="12"/>
          </p:nvPr>
        </p:nvSpPr>
        <p:spPr/>
        <p:txBody>
          <a:bodyPr/>
          <a:lstStyle/>
          <a:p>
            <a:fld id="{AF40FA05-1EAF-4F16-AC46-7F5074C2F6F3}" type="slidenum">
              <a:rPr lang="fr-FR" smtClean="0"/>
              <a:t>1</a:t>
            </a:fld>
            <a:endParaRPr lang="fr-FR"/>
          </a:p>
        </p:txBody>
      </p:sp>
    </p:spTree>
    <p:extLst>
      <p:ext uri="{BB962C8B-B14F-4D97-AF65-F5344CB8AC3E}">
        <p14:creationId xmlns:p14="http://schemas.microsoft.com/office/powerpoint/2010/main" val="752580150"/>
      </p:ext>
    </p:extLst>
  </p:cSld>
  <p:clrMapOvr>
    <a:masterClrMapping/>
  </p:clrMapOvr>
  <mc:AlternateContent xmlns:mc="http://schemas.openxmlformats.org/markup-compatibility/2006">
    <mc:Choice xmlns:p14="http://schemas.microsoft.com/office/powerpoint/2010/main" Requires="p14">
      <p:transition spd="slow" p14:dur="5000" advClick="0" advTm="17000">
        <p14:flip dir="r"/>
        <p:sndAc>
          <p:stSnd loop="1">
            <p:snd r:embed="rId2" name="Frank Michael Je te dis merci.wav"/>
          </p:stSnd>
        </p:sndAc>
      </p:transition>
    </mc:Choice>
    <mc:Fallback>
      <p:transition spd="slow" advClick="0" advTm="17000">
        <p:fade/>
        <p:sndAc>
          <p:stSnd loop="1">
            <p:snd r:embed="rId2" name="Frank Michael Je te dis merci.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44AA78A-5B9A-5CA4-6BB9-C34F971EA334}"/>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solidFill>
                  <a:schemeClr val="tx1"/>
                </a:solidFill>
                <a:latin typeface="Algerian" panose="04020705040A02060702" pitchFamily="82" charset="0"/>
              </a:rPr>
              <a:t>Meknès est une ville située au nord du Maroc. Elle est réputée pour son passé impérial, avec des vestiges tels que Bab Mansour, une énorme porte avec voûtes et carrelage en mosaïque. La porte mène à l'intérieur de l'ancienne ville impériale. Le mausolée du sultan Moulay Ismaïl, qui a fait de la ville sa capitale au XVIIe siècle, comprend des cours et des fontaines. Au sud, le vaste complexe </a:t>
            </a:r>
            <a:r>
              <a:rPr lang="fr-FR" sz="3600" b="1" dirty="0" err="1">
                <a:solidFill>
                  <a:schemeClr val="tx1"/>
                </a:solidFill>
                <a:latin typeface="Algerian" panose="04020705040A02060702" pitchFamily="82" charset="0"/>
              </a:rPr>
              <a:t>Heri</a:t>
            </a:r>
            <a:r>
              <a:rPr lang="fr-FR" sz="3600" b="1" dirty="0">
                <a:solidFill>
                  <a:schemeClr val="tx1"/>
                </a:solidFill>
                <a:latin typeface="Algerian" panose="04020705040A02060702" pitchFamily="82" charset="0"/>
              </a:rPr>
              <a:t> es-</a:t>
            </a:r>
            <a:r>
              <a:rPr lang="fr-FR" sz="3600" b="1" dirty="0" err="1">
                <a:solidFill>
                  <a:schemeClr val="tx1"/>
                </a:solidFill>
                <a:latin typeface="Algerian" panose="04020705040A02060702" pitchFamily="82" charset="0"/>
              </a:rPr>
              <a:t>Souani</a:t>
            </a:r>
            <a:r>
              <a:rPr lang="fr-FR" sz="3600" b="1" dirty="0">
                <a:solidFill>
                  <a:schemeClr val="tx1"/>
                </a:solidFill>
                <a:latin typeface="Algerian" panose="04020705040A02060702" pitchFamily="82" charset="0"/>
              </a:rPr>
              <a:t> abritait autrefois des écuries et des entrepôts d'aliments</a:t>
            </a:r>
          </a:p>
        </p:txBody>
      </p:sp>
      <p:sp>
        <p:nvSpPr>
          <p:cNvPr id="2" name="Espace réservé de la date 1">
            <a:extLst>
              <a:ext uri="{FF2B5EF4-FFF2-40B4-BE49-F238E27FC236}">
                <a16:creationId xmlns:a16="http://schemas.microsoft.com/office/drawing/2014/main" id="{678FBAC1-454F-086F-C3E7-D620A5A8C9C3}"/>
              </a:ext>
            </a:extLst>
          </p:cNvPr>
          <p:cNvSpPr>
            <a:spLocks noGrp="1"/>
          </p:cNvSpPr>
          <p:nvPr>
            <p:ph type="dt" sz="half" idx="10"/>
          </p:nvPr>
        </p:nvSpPr>
        <p:spPr/>
        <p:txBody>
          <a:bodyPr/>
          <a:lstStyle/>
          <a:p>
            <a:fld id="{6E4E84CA-C571-4910-BE48-79FED04919FC}" type="datetime1">
              <a:rPr lang="fr-FR" smtClean="0"/>
              <a:t>26/06/2022</a:t>
            </a:fld>
            <a:endParaRPr lang="fr-FR"/>
          </a:p>
        </p:txBody>
      </p:sp>
      <p:sp>
        <p:nvSpPr>
          <p:cNvPr id="3" name="Espace réservé du pied de page 2">
            <a:extLst>
              <a:ext uri="{FF2B5EF4-FFF2-40B4-BE49-F238E27FC236}">
                <a16:creationId xmlns:a16="http://schemas.microsoft.com/office/drawing/2014/main" id="{C3B00484-0E30-54EE-5A07-475030AFDE8C}"/>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D1FA363D-EED0-D7D4-C22F-8129A9427179}"/>
              </a:ext>
            </a:extLst>
          </p:cNvPr>
          <p:cNvSpPr>
            <a:spLocks noGrp="1"/>
          </p:cNvSpPr>
          <p:nvPr>
            <p:ph type="sldNum" sz="quarter" idx="12"/>
          </p:nvPr>
        </p:nvSpPr>
        <p:spPr/>
        <p:txBody>
          <a:bodyPr/>
          <a:lstStyle/>
          <a:p>
            <a:fld id="{AF40FA05-1EAF-4F16-AC46-7F5074C2F6F3}" type="slidenum">
              <a:rPr lang="fr-FR" smtClean="0"/>
              <a:t>2</a:t>
            </a:fld>
            <a:endParaRPr lang="fr-FR"/>
          </a:p>
        </p:txBody>
      </p:sp>
    </p:spTree>
    <p:extLst>
      <p:ext uri="{BB962C8B-B14F-4D97-AF65-F5344CB8AC3E}">
        <p14:creationId xmlns:p14="http://schemas.microsoft.com/office/powerpoint/2010/main" val="3185631752"/>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bâtiment, ciel, extérieur, montagne&#10;&#10;Description générée automatiquement">
            <a:extLst>
              <a:ext uri="{FF2B5EF4-FFF2-40B4-BE49-F238E27FC236}">
                <a16:creationId xmlns:a16="http://schemas.microsoft.com/office/drawing/2014/main" id="{E5918386-031D-74E6-AB90-5C70DFF9910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75117" y="396739"/>
            <a:ext cx="11782421" cy="6064522"/>
          </a:xfrm>
          <a:prstGeom prst="rect">
            <a:avLst/>
          </a:prstGeom>
          <a:ln w="25400">
            <a:solidFill>
              <a:srgbClr val="FFFF00"/>
            </a:solidFill>
          </a:ln>
        </p:spPr>
      </p:pic>
      <p:sp>
        <p:nvSpPr>
          <p:cNvPr id="6" name="ZoneTexte 5">
            <a:extLst>
              <a:ext uri="{FF2B5EF4-FFF2-40B4-BE49-F238E27FC236}">
                <a16:creationId xmlns:a16="http://schemas.microsoft.com/office/drawing/2014/main" id="{70278306-79BE-BA63-2AA8-FB4C20BBF857}"/>
              </a:ext>
            </a:extLst>
          </p:cNvPr>
          <p:cNvSpPr txBox="1"/>
          <p:nvPr/>
        </p:nvSpPr>
        <p:spPr>
          <a:xfrm>
            <a:off x="5724934" y="-64926"/>
            <a:ext cx="1772817" cy="461665"/>
          </a:xfrm>
          <a:prstGeom prst="rect">
            <a:avLst/>
          </a:prstGeom>
          <a:noFill/>
        </p:spPr>
        <p:txBody>
          <a:bodyPr wrap="square" rtlCol="0">
            <a:spAutoFit/>
          </a:bodyPr>
          <a:lstStyle/>
          <a:p>
            <a:r>
              <a:rPr lang="fr-FR" sz="2400" b="1" dirty="0" err="1">
                <a:solidFill>
                  <a:srgbClr val="FFFF00"/>
                </a:solidFill>
              </a:rPr>
              <a:t>Walili</a:t>
            </a:r>
            <a:endParaRPr lang="fr-FR" sz="2400" b="1" dirty="0">
              <a:solidFill>
                <a:srgbClr val="FFFF00"/>
              </a:solidFill>
            </a:endParaRPr>
          </a:p>
        </p:txBody>
      </p:sp>
      <p:sp>
        <p:nvSpPr>
          <p:cNvPr id="2" name="Espace réservé de la date 1">
            <a:extLst>
              <a:ext uri="{FF2B5EF4-FFF2-40B4-BE49-F238E27FC236}">
                <a16:creationId xmlns:a16="http://schemas.microsoft.com/office/drawing/2014/main" id="{5BDA2A52-2E14-BEE1-5E38-6D7FB58448B4}"/>
              </a:ext>
            </a:extLst>
          </p:cNvPr>
          <p:cNvSpPr>
            <a:spLocks noGrp="1"/>
          </p:cNvSpPr>
          <p:nvPr>
            <p:ph type="dt" sz="half" idx="10"/>
          </p:nvPr>
        </p:nvSpPr>
        <p:spPr/>
        <p:txBody>
          <a:bodyPr/>
          <a:lstStyle/>
          <a:p>
            <a:fld id="{A9C8D173-8606-491B-9349-1D7ECF241E52}" type="datetime1">
              <a:rPr lang="fr-FR" smtClean="0"/>
              <a:t>26/06/2022</a:t>
            </a:fld>
            <a:endParaRPr lang="fr-FR"/>
          </a:p>
        </p:txBody>
      </p:sp>
      <p:sp>
        <p:nvSpPr>
          <p:cNvPr id="4" name="Espace réservé du pied de page 3">
            <a:extLst>
              <a:ext uri="{FF2B5EF4-FFF2-40B4-BE49-F238E27FC236}">
                <a16:creationId xmlns:a16="http://schemas.microsoft.com/office/drawing/2014/main" id="{5689640E-0B8B-321B-491A-14400DA9FA5A}"/>
              </a:ext>
            </a:extLst>
          </p:cNvPr>
          <p:cNvSpPr>
            <a:spLocks noGrp="1"/>
          </p:cNvSpPr>
          <p:nvPr>
            <p:ph type="ftr" sz="quarter" idx="11"/>
          </p:nvPr>
        </p:nvSpPr>
        <p:spPr/>
        <p:txBody>
          <a:bodyPr/>
          <a:lstStyle/>
          <a:p>
            <a:r>
              <a:rPr lang="fr-FR"/>
              <a:t>Lorient  2022</a:t>
            </a:r>
          </a:p>
        </p:txBody>
      </p:sp>
      <p:sp>
        <p:nvSpPr>
          <p:cNvPr id="5" name="Espace réservé du numéro de diapositive 4">
            <a:extLst>
              <a:ext uri="{FF2B5EF4-FFF2-40B4-BE49-F238E27FC236}">
                <a16:creationId xmlns:a16="http://schemas.microsoft.com/office/drawing/2014/main" id="{E9331AD7-C277-807B-9951-B4E1418B51F2}"/>
              </a:ext>
            </a:extLst>
          </p:cNvPr>
          <p:cNvSpPr>
            <a:spLocks noGrp="1"/>
          </p:cNvSpPr>
          <p:nvPr>
            <p:ph type="sldNum" sz="quarter" idx="12"/>
          </p:nvPr>
        </p:nvSpPr>
        <p:spPr/>
        <p:txBody>
          <a:bodyPr/>
          <a:lstStyle/>
          <a:p>
            <a:fld id="{AF40FA05-1EAF-4F16-AC46-7F5074C2F6F3}" type="slidenum">
              <a:rPr lang="fr-FR" smtClean="0"/>
              <a:t>3</a:t>
            </a:fld>
            <a:endParaRPr lang="fr-FR"/>
          </a:p>
        </p:txBody>
      </p:sp>
    </p:spTree>
    <p:extLst>
      <p:ext uri="{BB962C8B-B14F-4D97-AF65-F5344CB8AC3E}">
        <p14:creationId xmlns:p14="http://schemas.microsoft.com/office/powerpoint/2010/main" val="1160152514"/>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eau, extérieur, ciel, nature&#10;&#10;Description générée automatiquement">
            <a:extLst>
              <a:ext uri="{FF2B5EF4-FFF2-40B4-BE49-F238E27FC236}">
                <a16:creationId xmlns:a16="http://schemas.microsoft.com/office/drawing/2014/main" id="{3708E006-1F63-7B68-ECBE-9F72A08E11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9681" y="514112"/>
            <a:ext cx="11532637" cy="5943837"/>
          </a:xfrm>
          <a:prstGeom prst="rect">
            <a:avLst/>
          </a:prstGeom>
        </p:spPr>
      </p:pic>
      <p:sp>
        <p:nvSpPr>
          <p:cNvPr id="4" name="ZoneTexte 3">
            <a:extLst>
              <a:ext uri="{FF2B5EF4-FFF2-40B4-BE49-F238E27FC236}">
                <a16:creationId xmlns:a16="http://schemas.microsoft.com/office/drawing/2014/main" id="{00DEB2DB-C1F9-7738-9ABE-B4B26C21F3EC}"/>
              </a:ext>
            </a:extLst>
          </p:cNvPr>
          <p:cNvSpPr txBox="1"/>
          <p:nvPr/>
        </p:nvSpPr>
        <p:spPr>
          <a:xfrm>
            <a:off x="4693687" y="52447"/>
            <a:ext cx="6324600" cy="461665"/>
          </a:xfrm>
          <a:prstGeom prst="rect">
            <a:avLst/>
          </a:prstGeom>
          <a:noFill/>
        </p:spPr>
        <p:txBody>
          <a:bodyPr wrap="square" rtlCol="0">
            <a:spAutoFit/>
          </a:bodyPr>
          <a:lstStyle/>
          <a:p>
            <a:r>
              <a:rPr lang="fr-FR" sz="2400" b="1" dirty="0">
                <a:solidFill>
                  <a:srgbClr val="FFFF00"/>
                </a:solidFill>
              </a:rPr>
              <a:t>Le bassin de L’Agdal</a:t>
            </a:r>
          </a:p>
        </p:txBody>
      </p:sp>
      <p:sp>
        <p:nvSpPr>
          <p:cNvPr id="2" name="Espace réservé de la date 1">
            <a:extLst>
              <a:ext uri="{FF2B5EF4-FFF2-40B4-BE49-F238E27FC236}">
                <a16:creationId xmlns:a16="http://schemas.microsoft.com/office/drawing/2014/main" id="{817E9DD5-4E44-6411-8A05-7E9CDE26BE43}"/>
              </a:ext>
            </a:extLst>
          </p:cNvPr>
          <p:cNvSpPr>
            <a:spLocks noGrp="1"/>
          </p:cNvSpPr>
          <p:nvPr>
            <p:ph type="dt" sz="half" idx="10"/>
          </p:nvPr>
        </p:nvSpPr>
        <p:spPr/>
        <p:txBody>
          <a:bodyPr/>
          <a:lstStyle/>
          <a:p>
            <a:fld id="{21B4709E-55D8-4241-92AA-CAC0944D58FA}" type="datetime1">
              <a:rPr lang="fr-FR" smtClean="0"/>
              <a:t>26/06/2022</a:t>
            </a:fld>
            <a:endParaRPr lang="fr-FR"/>
          </a:p>
        </p:txBody>
      </p:sp>
      <p:sp>
        <p:nvSpPr>
          <p:cNvPr id="5" name="Espace réservé du pied de page 4">
            <a:extLst>
              <a:ext uri="{FF2B5EF4-FFF2-40B4-BE49-F238E27FC236}">
                <a16:creationId xmlns:a16="http://schemas.microsoft.com/office/drawing/2014/main" id="{F55E2609-4486-6B55-D453-EFC4D1C5F61A}"/>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D1D39D1-903E-BA84-6553-4E2B75FA93A9}"/>
              </a:ext>
            </a:extLst>
          </p:cNvPr>
          <p:cNvSpPr>
            <a:spLocks noGrp="1"/>
          </p:cNvSpPr>
          <p:nvPr>
            <p:ph type="sldNum" sz="quarter" idx="12"/>
          </p:nvPr>
        </p:nvSpPr>
        <p:spPr/>
        <p:txBody>
          <a:bodyPr/>
          <a:lstStyle/>
          <a:p>
            <a:fld id="{AF40FA05-1EAF-4F16-AC46-7F5074C2F6F3}" type="slidenum">
              <a:rPr lang="fr-FR" smtClean="0"/>
              <a:t>4</a:t>
            </a:fld>
            <a:endParaRPr lang="fr-FR"/>
          </a:p>
        </p:txBody>
      </p:sp>
    </p:spTree>
    <p:extLst>
      <p:ext uri="{BB962C8B-B14F-4D97-AF65-F5344CB8AC3E}">
        <p14:creationId xmlns:p14="http://schemas.microsoft.com/office/powerpoint/2010/main" val="386132285"/>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ciel, extérieur, bâtiment, route&#10;&#10;Description générée automatiquement">
            <a:extLst>
              <a:ext uri="{FF2B5EF4-FFF2-40B4-BE49-F238E27FC236}">
                <a16:creationId xmlns:a16="http://schemas.microsoft.com/office/drawing/2014/main" id="{8CFF4BCD-11B7-2F0F-3999-896BC8BD45F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643467" y="643467"/>
            <a:ext cx="10905066" cy="5571066"/>
          </a:xfrm>
          <a:prstGeom prst="rect">
            <a:avLst/>
          </a:prstGeom>
        </p:spPr>
      </p:pic>
      <p:sp>
        <p:nvSpPr>
          <p:cNvPr id="4" name="ZoneTexte 3">
            <a:extLst>
              <a:ext uri="{FF2B5EF4-FFF2-40B4-BE49-F238E27FC236}">
                <a16:creationId xmlns:a16="http://schemas.microsoft.com/office/drawing/2014/main" id="{3B47AFDD-E923-F1E3-7F22-EEFBCEEF85DC}"/>
              </a:ext>
            </a:extLst>
          </p:cNvPr>
          <p:cNvSpPr txBox="1"/>
          <p:nvPr/>
        </p:nvSpPr>
        <p:spPr>
          <a:xfrm>
            <a:off x="2993340" y="181802"/>
            <a:ext cx="7957225" cy="461665"/>
          </a:xfrm>
          <a:prstGeom prst="rect">
            <a:avLst/>
          </a:prstGeom>
          <a:noFill/>
        </p:spPr>
        <p:txBody>
          <a:bodyPr wrap="square" rtlCol="0">
            <a:spAutoFit/>
          </a:bodyPr>
          <a:lstStyle/>
          <a:p>
            <a:r>
              <a:rPr lang="fr-FR" sz="2400" b="1" dirty="0">
                <a:solidFill>
                  <a:srgbClr val="FFFF00"/>
                </a:solidFill>
              </a:rPr>
              <a:t>Le Cœur De La Médina de la ville de Meknès</a:t>
            </a:r>
          </a:p>
        </p:txBody>
      </p:sp>
      <p:sp>
        <p:nvSpPr>
          <p:cNvPr id="2" name="Espace réservé de la date 1">
            <a:extLst>
              <a:ext uri="{FF2B5EF4-FFF2-40B4-BE49-F238E27FC236}">
                <a16:creationId xmlns:a16="http://schemas.microsoft.com/office/drawing/2014/main" id="{F73BA82B-0A4E-37BD-28ED-E6746514DD8A}"/>
              </a:ext>
            </a:extLst>
          </p:cNvPr>
          <p:cNvSpPr>
            <a:spLocks noGrp="1"/>
          </p:cNvSpPr>
          <p:nvPr>
            <p:ph type="dt" sz="half" idx="10"/>
          </p:nvPr>
        </p:nvSpPr>
        <p:spPr/>
        <p:txBody>
          <a:bodyPr/>
          <a:lstStyle/>
          <a:p>
            <a:fld id="{C3FF964B-2E3C-4656-AE37-FA6621BAF07A}" type="datetime1">
              <a:rPr lang="fr-FR" smtClean="0"/>
              <a:t>26/06/2022</a:t>
            </a:fld>
            <a:endParaRPr lang="fr-FR"/>
          </a:p>
        </p:txBody>
      </p:sp>
      <p:sp>
        <p:nvSpPr>
          <p:cNvPr id="5" name="Espace réservé du pied de page 4">
            <a:extLst>
              <a:ext uri="{FF2B5EF4-FFF2-40B4-BE49-F238E27FC236}">
                <a16:creationId xmlns:a16="http://schemas.microsoft.com/office/drawing/2014/main" id="{E02B0212-32F3-9130-A3CB-07A7E3FCD135}"/>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E526C16F-6F06-BC69-A254-873EE3FE8ADF}"/>
              </a:ext>
            </a:extLst>
          </p:cNvPr>
          <p:cNvSpPr>
            <a:spLocks noGrp="1"/>
          </p:cNvSpPr>
          <p:nvPr>
            <p:ph type="sldNum" sz="quarter" idx="12"/>
          </p:nvPr>
        </p:nvSpPr>
        <p:spPr/>
        <p:txBody>
          <a:bodyPr/>
          <a:lstStyle/>
          <a:p>
            <a:fld id="{AF40FA05-1EAF-4F16-AC46-7F5074C2F6F3}" type="slidenum">
              <a:rPr lang="fr-FR" smtClean="0"/>
              <a:t>5</a:t>
            </a:fld>
            <a:endParaRPr lang="fr-FR"/>
          </a:p>
        </p:txBody>
      </p:sp>
    </p:spTree>
    <p:extLst>
      <p:ext uri="{BB962C8B-B14F-4D97-AF65-F5344CB8AC3E}">
        <p14:creationId xmlns:p14="http://schemas.microsoft.com/office/powerpoint/2010/main" val="1733786281"/>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texte, extérieur, route, ciel&#10;&#10;Description générée automatiquement">
            <a:extLst>
              <a:ext uri="{FF2B5EF4-FFF2-40B4-BE49-F238E27FC236}">
                <a16:creationId xmlns:a16="http://schemas.microsoft.com/office/drawing/2014/main" id="{09A57040-2230-BA14-EF3E-25F755EFA2A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14009" y="590550"/>
            <a:ext cx="11751012" cy="6121535"/>
          </a:xfrm>
          <a:prstGeom prst="rect">
            <a:avLst/>
          </a:prstGeom>
        </p:spPr>
      </p:pic>
      <p:sp>
        <p:nvSpPr>
          <p:cNvPr id="4" name="ZoneTexte 3">
            <a:extLst>
              <a:ext uri="{FF2B5EF4-FFF2-40B4-BE49-F238E27FC236}">
                <a16:creationId xmlns:a16="http://schemas.microsoft.com/office/drawing/2014/main" id="{9936F0D6-2648-48E4-5DAD-DC7A915642E8}"/>
              </a:ext>
            </a:extLst>
          </p:cNvPr>
          <p:cNvSpPr txBox="1"/>
          <p:nvPr/>
        </p:nvSpPr>
        <p:spPr>
          <a:xfrm>
            <a:off x="4719941" y="128885"/>
            <a:ext cx="7258050" cy="461665"/>
          </a:xfrm>
          <a:prstGeom prst="rect">
            <a:avLst/>
          </a:prstGeom>
          <a:noFill/>
        </p:spPr>
        <p:txBody>
          <a:bodyPr wrap="square" rtlCol="0">
            <a:spAutoFit/>
          </a:bodyPr>
          <a:lstStyle/>
          <a:p>
            <a:r>
              <a:rPr lang="fr-FR" sz="2400" b="1" dirty="0">
                <a:solidFill>
                  <a:srgbClr val="FFFF00"/>
                </a:solidFill>
              </a:rPr>
              <a:t>Le Centre De Ville</a:t>
            </a:r>
          </a:p>
        </p:txBody>
      </p:sp>
      <p:sp>
        <p:nvSpPr>
          <p:cNvPr id="2" name="Espace réservé de la date 1">
            <a:extLst>
              <a:ext uri="{FF2B5EF4-FFF2-40B4-BE49-F238E27FC236}">
                <a16:creationId xmlns:a16="http://schemas.microsoft.com/office/drawing/2014/main" id="{544E3099-6921-64C3-6240-42839785FAF2}"/>
              </a:ext>
            </a:extLst>
          </p:cNvPr>
          <p:cNvSpPr>
            <a:spLocks noGrp="1"/>
          </p:cNvSpPr>
          <p:nvPr>
            <p:ph type="dt" sz="half" idx="10"/>
          </p:nvPr>
        </p:nvSpPr>
        <p:spPr/>
        <p:txBody>
          <a:bodyPr/>
          <a:lstStyle/>
          <a:p>
            <a:fld id="{DD47A511-D49E-424B-AE8F-8EB2D889182C}" type="datetime1">
              <a:rPr lang="fr-FR" smtClean="0"/>
              <a:t>26/06/2022</a:t>
            </a:fld>
            <a:endParaRPr lang="fr-FR"/>
          </a:p>
        </p:txBody>
      </p:sp>
      <p:sp>
        <p:nvSpPr>
          <p:cNvPr id="5" name="Espace réservé du pied de page 4">
            <a:extLst>
              <a:ext uri="{FF2B5EF4-FFF2-40B4-BE49-F238E27FC236}">
                <a16:creationId xmlns:a16="http://schemas.microsoft.com/office/drawing/2014/main" id="{EE36791D-C8DF-B688-086C-ED4AE61D5A21}"/>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257DFD51-4AD7-ADFE-92F5-D6002A27783A}"/>
              </a:ext>
            </a:extLst>
          </p:cNvPr>
          <p:cNvSpPr>
            <a:spLocks noGrp="1"/>
          </p:cNvSpPr>
          <p:nvPr>
            <p:ph type="sldNum" sz="quarter" idx="12"/>
          </p:nvPr>
        </p:nvSpPr>
        <p:spPr/>
        <p:txBody>
          <a:bodyPr/>
          <a:lstStyle/>
          <a:p>
            <a:fld id="{AF40FA05-1EAF-4F16-AC46-7F5074C2F6F3}" type="slidenum">
              <a:rPr lang="fr-FR" smtClean="0"/>
              <a:t>6</a:t>
            </a:fld>
            <a:endParaRPr lang="fr-FR"/>
          </a:p>
        </p:txBody>
      </p:sp>
    </p:spTree>
    <p:extLst>
      <p:ext uri="{BB962C8B-B14F-4D97-AF65-F5344CB8AC3E}">
        <p14:creationId xmlns:p14="http://schemas.microsoft.com/office/powerpoint/2010/main" val="2828058726"/>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bâtiment, voûte, pierre, carrelé&#10;&#10;Description générée automatiquement">
            <a:extLst>
              <a:ext uri="{FF2B5EF4-FFF2-40B4-BE49-F238E27FC236}">
                <a16:creationId xmlns:a16="http://schemas.microsoft.com/office/drawing/2014/main" id="{0FF608BA-F309-B867-5EF4-C54D891FA5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31525" y="384242"/>
            <a:ext cx="6304449" cy="6089515"/>
          </a:xfrm>
          <a:prstGeom prst="rect">
            <a:avLst/>
          </a:prstGeom>
        </p:spPr>
      </p:pic>
      <p:sp>
        <p:nvSpPr>
          <p:cNvPr id="4" name="ZoneTexte 3">
            <a:extLst>
              <a:ext uri="{FF2B5EF4-FFF2-40B4-BE49-F238E27FC236}">
                <a16:creationId xmlns:a16="http://schemas.microsoft.com/office/drawing/2014/main" id="{62DA2AEE-BEE6-9EF3-D930-F69F1ADF70F8}"/>
              </a:ext>
            </a:extLst>
          </p:cNvPr>
          <p:cNvSpPr txBox="1"/>
          <p:nvPr/>
        </p:nvSpPr>
        <p:spPr>
          <a:xfrm>
            <a:off x="8366449" y="4453978"/>
            <a:ext cx="3391711" cy="461665"/>
          </a:xfrm>
          <a:prstGeom prst="rect">
            <a:avLst/>
          </a:prstGeom>
          <a:noFill/>
        </p:spPr>
        <p:txBody>
          <a:bodyPr wrap="square" rtlCol="0">
            <a:spAutoFit/>
          </a:bodyPr>
          <a:lstStyle/>
          <a:p>
            <a:r>
              <a:rPr lang="fr-FR" sz="2400" b="1" dirty="0">
                <a:solidFill>
                  <a:srgbClr val="FFFF00"/>
                </a:solidFill>
              </a:rPr>
              <a:t>Médina De Meknès</a:t>
            </a:r>
          </a:p>
        </p:txBody>
      </p:sp>
      <p:sp>
        <p:nvSpPr>
          <p:cNvPr id="2" name="Espace réservé de la date 1">
            <a:extLst>
              <a:ext uri="{FF2B5EF4-FFF2-40B4-BE49-F238E27FC236}">
                <a16:creationId xmlns:a16="http://schemas.microsoft.com/office/drawing/2014/main" id="{7796E42C-AA8A-0D62-31E3-64F47F2FC94F}"/>
              </a:ext>
            </a:extLst>
          </p:cNvPr>
          <p:cNvSpPr>
            <a:spLocks noGrp="1"/>
          </p:cNvSpPr>
          <p:nvPr>
            <p:ph type="dt" sz="half" idx="10"/>
          </p:nvPr>
        </p:nvSpPr>
        <p:spPr/>
        <p:txBody>
          <a:bodyPr/>
          <a:lstStyle/>
          <a:p>
            <a:fld id="{84941743-FA37-4FFD-B4B2-4DD4937F0B0A}" type="datetime1">
              <a:rPr lang="fr-FR" smtClean="0"/>
              <a:t>26/06/2022</a:t>
            </a:fld>
            <a:endParaRPr lang="fr-FR"/>
          </a:p>
        </p:txBody>
      </p:sp>
      <p:sp>
        <p:nvSpPr>
          <p:cNvPr id="5" name="Espace réservé du pied de page 4">
            <a:extLst>
              <a:ext uri="{FF2B5EF4-FFF2-40B4-BE49-F238E27FC236}">
                <a16:creationId xmlns:a16="http://schemas.microsoft.com/office/drawing/2014/main" id="{19AA1DE6-ABAA-A038-2C39-BEAF6CBD7CEF}"/>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202BBD7A-7341-BC3D-7618-8AA8A2BC3B75}"/>
              </a:ext>
            </a:extLst>
          </p:cNvPr>
          <p:cNvSpPr>
            <a:spLocks noGrp="1"/>
          </p:cNvSpPr>
          <p:nvPr>
            <p:ph type="sldNum" sz="quarter" idx="12"/>
          </p:nvPr>
        </p:nvSpPr>
        <p:spPr/>
        <p:txBody>
          <a:bodyPr/>
          <a:lstStyle/>
          <a:p>
            <a:fld id="{AF40FA05-1EAF-4F16-AC46-7F5074C2F6F3}" type="slidenum">
              <a:rPr lang="fr-FR" smtClean="0"/>
              <a:t>7</a:t>
            </a:fld>
            <a:endParaRPr lang="fr-FR"/>
          </a:p>
        </p:txBody>
      </p:sp>
    </p:spTree>
    <p:extLst>
      <p:ext uri="{BB962C8B-B14F-4D97-AF65-F5344CB8AC3E}">
        <p14:creationId xmlns:p14="http://schemas.microsoft.com/office/powerpoint/2010/main" val="436980605"/>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bâtiment, brique, pierre, voûte&#10;&#10;Description générée automatiquement">
            <a:extLst>
              <a:ext uri="{FF2B5EF4-FFF2-40B4-BE49-F238E27FC236}">
                <a16:creationId xmlns:a16="http://schemas.microsoft.com/office/drawing/2014/main" id="{439C87A7-962F-9361-F004-53A6C157CB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95729" y="214008"/>
            <a:ext cx="6371218" cy="6400801"/>
          </a:xfrm>
          <a:prstGeom prst="rect">
            <a:avLst/>
          </a:prstGeom>
        </p:spPr>
      </p:pic>
      <p:sp>
        <p:nvSpPr>
          <p:cNvPr id="4" name="ZoneTexte 3">
            <a:extLst>
              <a:ext uri="{FF2B5EF4-FFF2-40B4-BE49-F238E27FC236}">
                <a16:creationId xmlns:a16="http://schemas.microsoft.com/office/drawing/2014/main" id="{D70C7AE4-8CFE-F63E-60AD-668F689F57D1}"/>
              </a:ext>
            </a:extLst>
          </p:cNvPr>
          <p:cNvSpPr txBox="1"/>
          <p:nvPr/>
        </p:nvSpPr>
        <p:spPr>
          <a:xfrm>
            <a:off x="8952292" y="4249597"/>
            <a:ext cx="3239708" cy="830997"/>
          </a:xfrm>
          <a:prstGeom prst="rect">
            <a:avLst/>
          </a:prstGeom>
          <a:noFill/>
        </p:spPr>
        <p:txBody>
          <a:bodyPr wrap="square" rtlCol="0">
            <a:spAutoFit/>
          </a:bodyPr>
          <a:lstStyle/>
          <a:p>
            <a:r>
              <a:rPr lang="fr-FR" sz="2400" b="1" dirty="0">
                <a:solidFill>
                  <a:srgbClr val="FFFF00"/>
                </a:solidFill>
              </a:rPr>
              <a:t>Médersa Bou </a:t>
            </a:r>
            <a:r>
              <a:rPr lang="fr-FR" sz="2400" b="1" dirty="0" err="1">
                <a:solidFill>
                  <a:srgbClr val="FFFF00"/>
                </a:solidFill>
              </a:rPr>
              <a:t>inania</a:t>
            </a:r>
            <a:r>
              <a:rPr lang="fr-FR" sz="2400" b="1" dirty="0">
                <a:solidFill>
                  <a:srgbClr val="FFFF00"/>
                </a:solidFill>
              </a:rPr>
              <a:t>  Meknès</a:t>
            </a:r>
          </a:p>
        </p:txBody>
      </p:sp>
      <p:sp>
        <p:nvSpPr>
          <p:cNvPr id="2" name="Espace réservé de la date 1">
            <a:extLst>
              <a:ext uri="{FF2B5EF4-FFF2-40B4-BE49-F238E27FC236}">
                <a16:creationId xmlns:a16="http://schemas.microsoft.com/office/drawing/2014/main" id="{FD2CCA54-301A-8F13-D451-11B3AE4F2EA6}"/>
              </a:ext>
            </a:extLst>
          </p:cNvPr>
          <p:cNvSpPr>
            <a:spLocks noGrp="1"/>
          </p:cNvSpPr>
          <p:nvPr>
            <p:ph type="dt" sz="half" idx="10"/>
          </p:nvPr>
        </p:nvSpPr>
        <p:spPr/>
        <p:txBody>
          <a:bodyPr/>
          <a:lstStyle/>
          <a:p>
            <a:fld id="{3CE7CA61-0792-458A-8E9D-31793CC0222B}" type="datetime1">
              <a:rPr lang="fr-FR" smtClean="0"/>
              <a:t>26/06/2022</a:t>
            </a:fld>
            <a:endParaRPr lang="fr-FR"/>
          </a:p>
        </p:txBody>
      </p:sp>
      <p:sp>
        <p:nvSpPr>
          <p:cNvPr id="5" name="Espace réservé du pied de page 4">
            <a:extLst>
              <a:ext uri="{FF2B5EF4-FFF2-40B4-BE49-F238E27FC236}">
                <a16:creationId xmlns:a16="http://schemas.microsoft.com/office/drawing/2014/main" id="{9E5C6D18-C751-9974-4436-361FD3C05F1D}"/>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5B7E63EF-16C5-75C8-F495-E514F229B997}"/>
              </a:ext>
            </a:extLst>
          </p:cNvPr>
          <p:cNvSpPr>
            <a:spLocks noGrp="1"/>
          </p:cNvSpPr>
          <p:nvPr>
            <p:ph type="sldNum" sz="quarter" idx="12"/>
          </p:nvPr>
        </p:nvSpPr>
        <p:spPr/>
        <p:txBody>
          <a:bodyPr/>
          <a:lstStyle/>
          <a:p>
            <a:fld id="{AF40FA05-1EAF-4F16-AC46-7F5074C2F6F3}" type="slidenum">
              <a:rPr lang="fr-FR" smtClean="0"/>
              <a:t>8</a:t>
            </a:fld>
            <a:endParaRPr lang="fr-FR"/>
          </a:p>
        </p:txBody>
      </p:sp>
    </p:spTree>
    <p:extLst>
      <p:ext uri="{BB962C8B-B14F-4D97-AF65-F5344CB8AC3E}">
        <p14:creationId xmlns:p14="http://schemas.microsoft.com/office/powerpoint/2010/main" val="2288208075"/>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bâtiment, voûte, colonnade&#10;&#10;Description générée automatiquement">
            <a:extLst>
              <a:ext uri="{FF2B5EF4-FFF2-40B4-BE49-F238E27FC236}">
                <a16:creationId xmlns:a16="http://schemas.microsoft.com/office/drawing/2014/main" id="{B034A531-3D95-B913-382B-8F2AC70C0D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21021" y="233464"/>
            <a:ext cx="5845925" cy="6420255"/>
          </a:xfrm>
          <a:prstGeom prst="rect">
            <a:avLst/>
          </a:prstGeom>
        </p:spPr>
      </p:pic>
      <p:sp>
        <p:nvSpPr>
          <p:cNvPr id="4" name="ZoneTexte 3">
            <a:extLst>
              <a:ext uri="{FF2B5EF4-FFF2-40B4-BE49-F238E27FC236}">
                <a16:creationId xmlns:a16="http://schemas.microsoft.com/office/drawing/2014/main" id="{615FF38C-BD1E-99B9-420A-55C75BD8F71D}"/>
              </a:ext>
            </a:extLst>
          </p:cNvPr>
          <p:cNvSpPr txBox="1"/>
          <p:nvPr/>
        </p:nvSpPr>
        <p:spPr>
          <a:xfrm>
            <a:off x="8666946" y="4956641"/>
            <a:ext cx="3525054" cy="461665"/>
          </a:xfrm>
          <a:prstGeom prst="rect">
            <a:avLst/>
          </a:prstGeom>
          <a:noFill/>
        </p:spPr>
        <p:txBody>
          <a:bodyPr wrap="square" rtlCol="0">
            <a:spAutoFit/>
          </a:bodyPr>
          <a:lstStyle/>
          <a:p>
            <a:r>
              <a:rPr lang="fr-FR" sz="2400" b="1" dirty="0" err="1">
                <a:solidFill>
                  <a:srgbClr val="FFFF00"/>
                </a:solidFill>
              </a:rPr>
              <a:t>Masjid</a:t>
            </a:r>
            <a:r>
              <a:rPr lang="fr-FR" sz="2400" b="1" dirty="0">
                <a:solidFill>
                  <a:srgbClr val="FFFF00"/>
                </a:solidFill>
              </a:rPr>
              <a:t>  Meknès</a:t>
            </a:r>
          </a:p>
        </p:txBody>
      </p:sp>
      <p:sp>
        <p:nvSpPr>
          <p:cNvPr id="2" name="Espace réservé de la date 1">
            <a:extLst>
              <a:ext uri="{FF2B5EF4-FFF2-40B4-BE49-F238E27FC236}">
                <a16:creationId xmlns:a16="http://schemas.microsoft.com/office/drawing/2014/main" id="{C26F31F9-FCCF-F906-AC18-B44DCD69ADB0}"/>
              </a:ext>
            </a:extLst>
          </p:cNvPr>
          <p:cNvSpPr>
            <a:spLocks noGrp="1"/>
          </p:cNvSpPr>
          <p:nvPr>
            <p:ph type="dt" sz="half" idx="10"/>
          </p:nvPr>
        </p:nvSpPr>
        <p:spPr/>
        <p:txBody>
          <a:bodyPr/>
          <a:lstStyle/>
          <a:p>
            <a:fld id="{0CA68FD4-A94F-49F4-ADF2-E66C09FE58E6}" type="datetime1">
              <a:rPr lang="fr-FR" smtClean="0"/>
              <a:t>26/06/2022</a:t>
            </a:fld>
            <a:endParaRPr lang="fr-FR"/>
          </a:p>
        </p:txBody>
      </p:sp>
      <p:sp>
        <p:nvSpPr>
          <p:cNvPr id="5" name="Espace réservé du pied de page 4">
            <a:extLst>
              <a:ext uri="{FF2B5EF4-FFF2-40B4-BE49-F238E27FC236}">
                <a16:creationId xmlns:a16="http://schemas.microsoft.com/office/drawing/2014/main" id="{47AD46C0-16B6-4AB2-70B6-5CD6A26F97E9}"/>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837F6C8A-1872-5883-5F13-7501D91BEA99}"/>
              </a:ext>
            </a:extLst>
          </p:cNvPr>
          <p:cNvSpPr>
            <a:spLocks noGrp="1"/>
          </p:cNvSpPr>
          <p:nvPr>
            <p:ph type="sldNum" sz="quarter" idx="12"/>
          </p:nvPr>
        </p:nvSpPr>
        <p:spPr/>
        <p:txBody>
          <a:bodyPr/>
          <a:lstStyle/>
          <a:p>
            <a:fld id="{AF40FA05-1EAF-4F16-AC46-7F5074C2F6F3}" type="slidenum">
              <a:rPr lang="fr-FR" smtClean="0"/>
              <a:t>9</a:t>
            </a:fld>
            <a:endParaRPr lang="fr-FR"/>
          </a:p>
        </p:txBody>
      </p:sp>
    </p:spTree>
    <p:extLst>
      <p:ext uri="{BB962C8B-B14F-4D97-AF65-F5344CB8AC3E}">
        <p14:creationId xmlns:p14="http://schemas.microsoft.com/office/powerpoint/2010/main" val="701658651"/>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texte, décoré, tissu&#10;&#10;Description générée automatiquement">
            <a:extLst>
              <a:ext uri="{FF2B5EF4-FFF2-40B4-BE49-F238E27FC236}">
                <a16:creationId xmlns:a16="http://schemas.microsoft.com/office/drawing/2014/main" id="{B5A68A32-8CB6-8744-5FBD-A379ADE0FD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12069" y="311284"/>
            <a:ext cx="6954878" cy="6342435"/>
          </a:xfrm>
          <a:prstGeom prst="rect">
            <a:avLst/>
          </a:prstGeom>
        </p:spPr>
      </p:pic>
      <p:sp>
        <p:nvSpPr>
          <p:cNvPr id="4" name="ZoneTexte 3">
            <a:extLst>
              <a:ext uri="{FF2B5EF4-FFF2-40B4-BE49-F238E27FC236}">
                <a16:creationId xmlns:a16="http://schemas.microsoft.com/office/drawing/2014/main" id="{7FB847DC-7BFC-554B-F245-FB950C2FBC4D}"/>
              </a:ext>
            </a:extLst>
          </p:cNvPr>
          <p:cNvSpPr txBox="1"/>
          <p:nvPr/>
        </p:nvSpPr>
        <p:spPr>
          <a:xfrm>
            <a:off x="8666947" y="4591455"/>
            <a:ext cx="3525053" cy="830997"/>
          </a:xfrm>
          <a:prstGeom prst="rect">
            <a:avLst/>
          </a:prstGeom>
          <a:noFill/>
        </p:spPr>
        <p:txBody>
          <a:bodyPr wrap="square" rtlCol="0">
            <a:spAutoFit/>
          </a:bodyPr>
          <a:lstStyle/>
          <a:p>
            <a:r>
              <a:rPr lang="fr-FR" sz="2400" b="1" dirty="0">
                <a:solidFill>
                  <a:srgbClr val="FFFF00"/>
                </a:solidFill>
              </a:rPr>
              <a:t>Calligraphie et Zellige de la Médersa  Bou </a:t>
            </a:r>
            <a:r>
              <a:rPr lang="fr-FR" sz="2400" b="1" dirty="0" err="1">
                <a:solidFill>
                  <a:srgbClr val="FFFF00"/>
                </a:solidFill>
              </a:rPr>
              <a:t>Inania</a:t>
            </a:r>
            <a:r>
              <a:rPr lang="fr-FR" sz="2400" b="1" dirty="0">
                <a:solidFill>
                  <a:srgbClr val="FFFF00"/>
                </a:solidFill>
              </a:rPr>
              <a:t> </a:t>
            </a:r>
          </a:p>
        </p:txBody>
      </p:sp>
      <p:sp>
        <p:nvSpPr>
          <p:cNvPr id="2" name="Espace réservé de la date 1">
            <a:extLst>
              <a:ext uri="{FF2B5EF4-FFF2-40B4-BE49-F238E27FC236}">
                <a16:creationId xmlns:a16="http://schemas.microsoft.com/office/drawing/2014/main" id="{84CAA7D8-9EBC-7F61-A45B-56CCD63FC660}"/>
              </a:ext>
            </a:extLst>
          </p:cNvPr>
          <p:cNvSpPr>
            <a:spLocks noGrp="1"/>
          </p:cNvSpPr>
          <p:nvPr>
            <p:ph type="dt" sz="half" idx="10"/>
          </p:nvPr>
        </p:nvSpPr>
        <p:spPr/>
        <p:txBody>
          <a:bodyPr/>
          <a:lstStyle/>
          <a:p>
            <a:fld id="{030BD0DC-C8F8-4820-82F5-C911BB4A5042}" type="datetime1">
              <a:rPr lang="fr-FR" smtClean="0"/>
              <a:t>26/06/2022</a:t>
            </a:fld>
            <a:endParaRPr lang="fr-FR"/>
          </a:p>
        </p:txBody>
      </p:sp>
      <p:sp>
        <p:nvSpPr>
          <p:cNvPr id="5" name="Espace réservé du pied de page 4">
            <a:extLst>
              <a:ext uri="{FF2B5EF4-FFF2-40B4-BE49-F238E27FC236}">
                <a16:creationId xmlns:a16="http://schemas.microsoft.com/office/drawing/2014/main" id="{9AB86479-799A-A4FA-A947-7DA4810BC501}"/>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FDAF0CD2-F4F3-F9F8-AC30-28B1D98D5AC2}"/>
              </a:ext>
            </a:extLst>
          </p:cNvPr>
          <p:cNvSpPr>
            <a:spLocks noGrp="1"/>
          </p:cNvSpPr>
          <p:nvPr>
            <p:ph type="sldNum" sz="quarter" idx="12"/>
          </p:nvPr>
        </p:nvSpPr>
        <p:spPr/>
        <p:txBody>
          <a:bodyPr/>
          <a:lstStyle/>
          <a:p>
            <a:fld id="{AF40FA05-1EAF-4F16-AC46-7F5074C2F6F3}" type="slidenum">
              <a:rPr lang="fr-FR" smtClean="0"/>
              <a:t>10</a:t>
            </a:fld>
            <a:endParaRPr lang="fr-FR"/>
          </a:p>
        </p:txBody>
      </p:sp>
    </p:spTree>
    <p:extLst>
      <p:ext uri="{BB962C8B-B14F-4D97-AF65-F5344CB8AC3E}">
        <p14:creationId xmlns:p14="http://schemas.microsoft.com/office/powerpoint/2010/main" val="2313556802"/>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extérieur, bâtiment, toit, lieu de culte&#10;&#10;Description générée automatiquement">
            <a:extLst>
              <a:ext uri="{FF2B5EF4-FFF2-40B4-BE49-F238E27FC236}">
                <a16:creationId xmlns:a16="http://schemas.microsoft.com/office/drawing/2014/main" id="{9136BC83-1488-C745-8B76-3C4D3603CF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82111" y="214008"/>
            <a:ext cx="5884835" cy="6498077"/>
          </a:xfrm>
          <a:prstGeom prst="rect">
            <a:avLst/>
          </a:prstGeom>
        </p:spPr>
      </p:pic>
      <p:sp>
        <p:nvSpPr>
          <p:cNvPr id="4" name="ZoneTexte 3">
            <a:extLst>
              <a:ext uri="{FF2B5EF4-FFF2-40B4-BE49-F238E27FC236}">
                <a16:creationId xmlns:a16="http://schemas.microsoft.com/office/drawing/2014/main" id="{C2183DC6-A56B-B695-FE7E-9B5A5D0243A7}"/>
              </a:ext>
            </a:extLst>
          </p:cNvPr>
          <p:cNvSpPr txBox="1"/>
          <p:nvPr/>
        </p:nvSpPr>
        <p:spPr>
          <a:xfrm>
            <a:off x="8666946" y="5145932"/>
            <a:ext cx="3706637" cy="461665"/>
          </a:xfrm>
          <a:prstGeom prst="rect">
            <a:avLst/>
          </a:prstGeom>
          <a:noFill/>
        </p:spPr>
        <p:txBody>
          <a:bodyPr wrap="square" rtlCol="0">
            <a:spAutoFit/>
          </a:bodyPr>
          <a:lstStyle/>
          <a:p>
            <a:r>
              <a:rPr lang="fr-FR" sz="2400" b="1" dirty="0">
                <a:solidFill>
                  <a:srgbClr val="FFFF00"/>
                </a:solidFill>
              </a:rPr>
              <a:t>Minaret  de la Médersa</a:t>
            </a:r>
          </a:p>
        </p:txBody>
      </p:sp>
      <p:sp>
        <p:nvSpPr>
          <p:cNvPr id="2" name="Espace réservé de la date 1">
            <a:extLst>
              <a:ext uri="{FF2B5EF4-FFF2-40B4-BE49-F238E27FC236}">
                <a16:creationId xmlns:a16="http://schemas.microsoft.com/office/drawing/2014/main" id="{CF633CFE-97BC-5A34-31FE-EAB1EBB346CA}"/>
              </a:ext>
            </a:extLst>
          </p:cNvPr>
          <p:cNvSpPr>
            <a:spLocks noGrp="1"/>
          </p:cNvSpPr>
          <p:nvPr>
            <p:ph type="dt" sz="half" idx="10"/>
          </p:nvPr>
        </p:nvSpPr>
        <p:spPr/>
        <p:txBody>
          <a:bodyPr/>
          <a:lstStyle/>
          <a:p>
            <a:fld id="{6E94B045-7C96-40BC-9B26-68AEE8F8F6AC}" type="datetime1">
              <a:rPr lang="fr-FR" smtClean="0"/>
              <a:t>26/06/2022</a:t>
            </a:fld>
            <a:endParaRPr lang="fr-FR"/>
          </a:p>
        </p:txBody>
      </p:sp>
      <p:sp>
        <p:nvSpPr>
          <p:cNvPr id="5" name="Espace réservé du pied de page 4">
            <a:extLst>
              <a:ext uri="{FF2B5EF4-FFF2-40B4-BE49-F238E27FC236}">
                <a16:creationId xmlns:a16="http://schemas.microsoft.com/office/drawing/2014/main" id="{79850931-0AD5-F762-6B9D-1BD048C35413}"/>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8C60C5D3-DAB5-11C0-ABC7-6D9086E55C97}"/>
              </a:ext>
            </a:extLst>
          </p:cNvPr>
          <p:cNvSpPr>
            <a:spLocks noGrp="1"/>
          </p:cNvSpPr>
          <p:nvPr>
            <p:ph type="sldNum" sz="quarter" idx="12"/>
          </p:nvPr>
        </p:nvSpPr>
        <p:spPr/>
        <p:txBody>
          <a:bodyPr/>
          <a:lstStyle/>
          <a:p>
            <a:fld id="{AF40FA05-1EAF-4F16-AC46-7F5074C2F6F3}" type="slidenum">
              <a:rPr lang="fr-FR" smtClean="0"/>
              <a:t>11</a:t>
            </a:fld>
            <a:endParaRPr lang="fr-FR"/>
          </a:p>
        </p:txBody>
      </p:sp>
    </p:spTree>
    <p:extLst>
      <p:ext uri="{BB962C8B-B14F-4D97-AF65-F5344CB8AC3E}">
        <p14:creationId xmlns:p14="http://schemas.microsoft.com/office/powerpoint/2010/main" val="3368968265"/>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voûte&#10;&#10;Description générée automatiquement">
            <a:extLst>
              <a:ext uri="{FF2B5EF4-FFF2-40B4-BE49-F238E27FC236}">
                <a16:creationId xmlns:a16="http://schemas.microsoft.com/office/drawing/2014/main" id="{AA0A4B8C-3D61-8E2F-467E-78FC1C87038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34638" y="272374"/>
            <a:ext cx="6058107" cy="6284069"/>
          </a:xfrm>
          <a:prstGeom prst="rect">
            <a:avLst/>
          </a:prstGeom>
        </p:spPr>
      </p:pic>
      <p:sp>
        <p:nvSpPr>
          <p:cNvPr id="4" name="ZoneTexte 3">
            <a:extLst>
              <a:ext uri="{FF2B5EF4-FFF2-40B4-BE49-F238E27FC236}">
                <a16:creationId xmlns:a16="http://schemas.microsoft.com/office/drawing/2014/main" id="{D2BFE4EA-721A-AB94-14CF-22A5727BC6BF}"/>
              </a:ext>
            </a:extLst>
          </p:cNvPr>
          <p:cNvSpPr txBox="1"/>
          <p:nvPr/>
        </p:nvSpPr>
        <p:spPr>
          <a:xfrm>
            <a:off x="8618706" y="4292817"/>
            <a:ext cx="4126910" cy="461665"/>
          </a:xfrm>
          <a:prstGeom prst="rect">
            <a:avLst/>
          </a:prstGeom>
          <a:noFill/>
        </p:spPr>
        <p:txBody>
          <a:bodyPr wrap="square" rtlCol="0">
            <a:spAutoFit/>
          </a:bodyPr>
          <a:lstStyle/>
          <a:p>
            <a:r>
              <a:rPr lang="fr-FR" sz="2400" b="1" dirty="0" err="1">
                <a:solidFill>
                  <a:srgbClr val="FFFF00"/>
                </a:solidFill>
              </a:rPr>
              <a:t>Masjid</a:t>
            </a:r>
            <a:r>
              <a:rPr lang="fr-FR" sz="2400" b="1" dirty="0">
                <a:solidFill>
                  <a:srgbClr val="FFFF00"/>
                </a:solidFill>
              </a:rPr>
              <a:t>  dar Moulay Ismail</a:t>
            </a:r>
          </a:p>
        </p:txBody>
      </p:sp>
      <p:sp>
        <p:nvSpPr>
          <p:cNvPr id="2" name="Espace réservé de la date 1">
            <a:extLst>
              <a:ext uri="{FF2B5EF4-FFF2-40B4-BE49-F238E27FC236}">
                <a16:creationId xmlns:a16="http://schemas.microsoft.com/office/drawing/2014/main" id="{273B7D77-A0FA-41BA-5601-82894ADFC9CD}"/>
              </a:ext>
            </a:extLst>
          </p:cNvPr>
          <p:cNvSpPr>
            <a:spLocks noGrp="1"/>
          </p:cNvSpPr>
          <p:nvPr>
            <p:ph type="dt" sz="half" idx="10"/>
          </p:nvPr>
        </p:nvSpPr>
        <p:spPr/>
        <p:txBody>
          <a:bodyPr/>
          <a:lstStyle/>
          <a:p>
            <a:fld id="{66AD5CCE-659F-4E49-9940-AC8FF0FB8650}" type="datetime1">
              <a:rPr lang="fr-FR" smtClean="0"/>
              <a:t>26/06/2022</a:t>
            </a:fld>
            <a:endParaRPr lang="fr-FR"/>
          </a:p>
        </p:txBody>
      </p:sp>
      <p:sp>
        <p:nvSpPr>
          <p:cNvPr id="5" name="Espace réservé du pied de page 4">
            <a:extLst>
              <a:ext uri="{FF2B5EF4-FFF2-40B4-BE49-F238E27FC236}">
                <a16:creationId xmlns:a16="http://schemas.microsoft.com/office/drawing/2014/main" id="{0AF6C3C9-3ED5-D357-7306-F45B24AC8437}"/>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F16AFA7D-3B8D-E268-FE73-C4155418B6BE}"/>
              </a:ext>
            </a:extLst>
          </p:cNvPr>
          <p:cNvSpPr>
            <a:spLocks noGrp="1"/>
          </p:cNvSpPr>
          <p:nvPr>
            <p:ph type="sldNum" sz="quarter" idx="12"/>
          </p:nvPr>
        </p:nvSpPr>
        <p:spPr/>
        <p:txBody>
          <a:bodyPr/>
          <a:lstStyle/>
          <a:p>
            <a:fld id="{AF40FA05-1EAF-4F16-AC46-7F5074C2F6F3}" type="slidenum">
              <a:rPr lang="fr-FR" smtClean="0"/>
              <a:t>12</a:t>
            </a:fld>
            <a:endParaRPr lang="fr-FR"/>
          </a:p>
        </p:txBody>
      </p:sp>
    </p:spTree>
    <p:extLst>
      <p:ext uri="{BB962C8B-B14F-4D97-AF65-F5344CB8AC3E}">
        <p14:creationId xmlns:p14="http://schemas.microsoft.com/office/powerpoint/2010/main" val="592168863"/>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pierre&#10;&#10;Description générée automatiquement">
            <a:extLst>
              <a:ext uri="{FF2B5EF4-FFF2-40B4-BE49-F238E27FC236}">
                <a16:creationId xmlns:a16="http://schemas.microsoft.com/office/drawing/2014/main" id="{E5624A11-5ABA-4F66-AC5B-D80D4E13A9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9200" y="419100"/>
            <a:ext cx="9753600" cy="6262687"/>
          </a:xfrm>
          <a:prstGeom prst="rect">
            <a:avLst/>
          </a:prstGeom>
        </p:spPr>
      </p:pic>
      <p:sp>
        <p:nvSpPr>
          <p:cNvPr id="4" name="ZoneTexte 3">
            <a:extLst>
              <a:ext uri="{FF2B5EF4-FFF2-40B4-BE49-F238E27FC236}">
                <a16:creationId xmlns:a16="http://schemas.microsoft.com/office/drawing/2014/main" id="{761319F8-ABEE-0A3C-5D31-92DD675032B1}"/>
              </a:ext>
            </a:extLst>
          </p:cNvPr>
          <p:cNvSpPr txBox="1"/>
          <p:nvPr/>
        </p:nvSpPr>
        <p:spPr>
          <a:xfrm>
            <a:off x="3836437" y="0"/>
            <a:ext cx="7791450" cy="461665"/>
          </a:xfrm>
          <a:prstGeom prst="rect">
            <a:avLst/>
          </a:prstGeom>
          <a:noFill/>
        </p:spPr>
        <p:txBody>
          <a:bodyPr wrap="square" rtlCol="0">
            <a:spAutoFit/>
          </a:bodyPr>
          <a:lstStyle/>
          <a:p>
            <a:r>
              <a:rPr lang="fr-FR" sz="2400" b="1" i="1" dirty="0">
                <a:solidFill>
                  <a:srgbClr val="FFFF00"/>
                </a:solidFill>
              </a:rPr>
              <a:t>Mausolée du Sultan  Moulay Ismail</a:t>
            </a:r>
          </a:p>
        </p:txBody>
      </p:sp>
      <p:sp>
        <p:nvSpPr>
          <p:cNvPr id="2" name="Espace réservé de la date 1">
            <a:extLst>
              <a:ext uri="{FF2B5EF4-FFF2-40B4-BE49-F238E27FC236}">
                <a16:creationId xmlns:a16="http://schemas.microsoft.com/office/drawing/2014/main" id="{2A84CA34-C1BC-D914-5B35-9D49F8B13B89}"/>
              </a:ext>
            </a:extLst>
          </p:cNvPr>
          <p:cNvSpPr>
            <a:spLocks noGrp="1"/>
          </p:cNvSpPr>
          <p:nvPr>
            <p:ph type="dt" sz="half" idx="10"/>
          </p:nvPr>
        </p:nvSpPr>
        <p:spPr/>
        <p:txBody>
          <a:bodyPr/>
          <a:lstStyle/>
          <a:p>
            <a:fld id="{8F6780BD-D848-4347-88DD-4C4CB0ED9C03}" type="datetime1">
              <a:rPr lang="fr-FR" smtClean="0"/>
              <a:t>26/06/2022</a:t>
            </a:fld>
            <a:endParaRPr lang="fr-FR"/>
          </a:p>
        </p:txBody>
      </p:sp>
      <p:sp>
        <p:nvSpPr>
          <p:cNvPr id="5" name="Espace réservé du pied de page 4">
            <a:extLst>
              <a:ext uri="{FF2B5EF4-FFF2-40B4-BE49-F238E27FC236}">
                <a16:creationId xmlns:a16="http://schemas.microsoft.com/office/drawing/2014/main" id="{0510E8A5-A660-35CC-A698-07EDBBDC30DA}"/>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D1625DA3-231D-8185-A95D-DFCA2D62D6C7}"/>
              </a:ext>
            </a:extLst>
          </p:cNvPr>
          <p:cNvSpPr>
            <a:spLocks noGrp="1"/>
          </p:cNvSpPr>
          <p:nvPr>
            <p:ph type="sldNum" sz="quarter" idx="12"/>
          </p:nvPr>
        </p:nvSpPr>
        <p:spPr/>
        <p:txBody>
          <a:bodyPr/>
          <a:lstStyle/>
          <a:p>
            <a:fld id="{AF40FA05-1EAF-4F16-AC46-7F5074C2F6F3}" type="slidenum">
              <a:rPr lang="fr-FR" smtClean="0"/>
              <a:t>13</a:t>
            </a:fld>
            <a:endParaRPr lang="fr-FR"/>
          </a:p>
        </p:txBody>
      </p:sp>
    </p:spTree>
    <p:extLst>
      <p:ext uri="{BB962C8B-B14F-4D97-AF65-F5344CB8AC3E}">
        <p14:creationId xmlns:p14="http://schemas.microsoft.com/office/powerpoint/2010/main" val="3799139366"/>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texte, insecte&#10;&#10;Description générée automatiquement">
            <a:extLst>
              <a:ext uri="{FF2B5EF4-FFF2-40B4-BE49-F238E27FC236}">
                <a16:creationId xmlns:a16="http://schemas.microsoft.com/office/drawing/2014/main" id="{5652495B-FEAE-0212-6997-CB8F54C8239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91830" y="243192"/>
            <a:ext cx="11673191" cy="6371618"/>
          </a:xfrm>
          <a:prstGeom prst="rect">
            <a:avLst/>
          </a:prstGeom>
        </p:spPr>
      </p:pic>
      <p:sp>
        <p:nvSpPr>
          <p:cNvPr id="4" name="ZoneTexte 3">
            <a:extLst>
              <a:ext uri="{FF2B5EF4-FFF2-40B4-BE49-F238E27FC236}">
                <a16:creationId xmlns:a16="http://schemas.microsoft.com/office/drawing/2014/main" id="{2F03C57F-5EA7-9E94-EE4C-6220EB2FFB8B}"/>
              </a:ext>
            </a:extLst>
          </p:cNvPr>
          <p:cNvSpPr txBox="1"/>
          <p:nvPr/>
        </p:nvSpPr>
        <p:spPr>
          <a:xfrm>
            <a:off x="422459" y="5045149"/>
            <a:ext cx="3944267" cy="1569660"/>
          </a:xfrm>
          <a:prstGeom prst="rect">
            <a:avLst/>
          </a:prstGeom>
          <a:noFill/>
        </p:spPr>
        <p:txBody>
          <a:bodyPr wrap="square" rtlCol="0">
            <a:spAutoFit/>
          </a:bodyPr>
          <a:lstStyle/>
          <a:p>
            <a:r>
              <a:rPr lang="fr-FR" sz="2400" b="1" dirty="0">
                <a:solidFill>
                  <a:schemeClr val="bg1"/>
                </a:solidFill>
              </a:rPr>
              <a:t>Fantasia ou jeu de poudre   ,devant la porte d’entrée  de la Ville de </a:t>
            </a:r>
            <a:r>
              <a:rPr lang="fr-FR" sz="2400" b="1" dirty="0" err="1">
                <a:solidFill>
                  <a:schemeClr val="bg1"/>
                </a:solidFill>
              </a:rPr>
              <a:t>Méquinez</a:t>
            </a:r>
            <a:r>
              <a:rPr lang="fr-FR" sz="2400" b="1" dirty="0">
                <a:solidFill>
                  <a:schemeClr val="bg1"/>
                </a:solidFill>
              </a:rPr>
              <a:t>  ,par Eugène Delacroix</a:t>
            </a:r>
          </a:p>
        </p:txBody>
      </p:sp>
      <p:sp>
        <p:nvSpPr>
          <p:cNvPr id="2" name="Espace réservé de la date 1">
            <a:extLst>
              <a:ext uri="{FF2B5EF4-FFF2-40B4-BE49-F238E27FC236}">
                <a16:creationId xmlns:a16="http://schemas.microsoft.com/office/drawing/2014/main" id="{95E315B2-2422-9B53-31A4-1758FA22DFB3}"/>
              </a:ext>
            </a:extLst>
          </p:cNvPr>
          <p:cNvSpPr>
            <a:spLocks noGrp="1"/>
          </p:cNvSpPr>
          <p:nvPr>
            <p:ph type="dt" sz="half" idx="10"/>
          </p:nvPr>
        </p:nvSpPr>
        <p:spPr/>
        <p:txBody>
          <a:bodyPr/>
          <a:lstStyle/>
          <a:p>
            <a:fld id="{9A56A92D-CD8F-431D-B29C-E215A5BA3281}" type="datetime1">
              <a:rPr lang="fr-FR" smtClean="0"/>
              <a:t>26/06/2022</a:t>
            </a:fld>
            <a:endParaRPr lang="fr-FR"/>
          </a:p>
        </p:txBody>
      </p:sp>
      <p:sp>
        <p:nvSpPr>
          <p:cNvPr id="5" name="Espace réservé du pied de page 4">
            <a:extLst>
              <a:ext uri="{FF2B5EF4-FFF2-40B4-BE49-F238E27FC236}">
                <a16:creationId xmlns:a16="http://schemas.microsoft.com/office/drawing/2014/main" id="{EEA61652-6AF1-3319-FE60-30EE9450990D}"/>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0D17349-9DAD-A839-594A-E1B787BA39C7}"/>
              </a:ext>
            </a:extLst>
          </p:cNvPr>
          <p:cNvSpPr>
            <a:spLocks noGrp="1"/>
          </p:cNvSpPr>
          <p:nvPr>
            <p:ph type="sldNum" sz="quarter" idx="12"/>
          </p:nvPr>
        </p:nvSpPr>
        <p:spPr/>
        <p:txBody>
          <a:bodyPr/>
          <a:lstStyle/>
          <a:p>
            <a:fld id="{AF40FA05-1EAF-4F16-AC46-7F5074C2F6F3}" type="slidenum">
              <a:rPr lang="fr-FR" smtClean="0"/>
              <a:t>14</a:t>
            </a:fld>
            <a:endParaRPr lang="fr-FR"/>
          </a:p>
        </p:txBody>
      </p:sp>
    </p:spTree>
    <p:extLst>
      <p:ext uri="{BB962C8B-B14F-4D97-AF65-F5344CB8AC3E}">
        <p14:creationId xmlns:p14="http://schemas.microsoft.com/office/powerpoint/2010/main" val="23753490"/>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texte, peinture&#10;&#10;Description générée automatiquement">
            <a:extLst>
              <a:ext uri="{FF2B5EF4-FFF2-40B4-BE49-F238E27FC236}">
                <a16:creationId xmlns:a16="http://schemas.microsoft.com/office/drawing/2014/main" id="{9CC77B67-9650-3754-6237-0BFCA70D282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25293"/>
            <a:ext cx="11548534" cy="6010973"/>
          </a:xfrm>
          <a:prstGeom prst="rect">
            <a:avLst/>
          </a:prstGeom>
        </p:spPr>
      </p:pic>
      <p:sp>
        <p:nvSpPr>
          <p:cNvPr id="4" name="ZoneTexte 3">
            <a:extLst>
              <a:ext uri="{FF2B5EF4-FFF2-40B4-BE49-F238E27FC236}">
                <a16:creationId xmlns:a16="http://schemas.microsoft.com/office/drawing/2014/main" id="{BF5A4E4C-B44D-B9AA-59C3-F63EB6C5B0BD}"/>
              </a:ext>
            </a:extLst>
          </p:cNvPr>
          <p:cNvSpPr txBox="1"/>
          <p:nvPr/>
        </p:nvSpPr>
        <p:spPr>
          <a:xfrm>
            <a:off x="2066631" y="90901"/>
            <a:ext cx="8365787" cy="461665"/>
          </a:xfrm>
          <a:prstGeom prst="rect">
            <a:avLst/>
          </a:prstGeom>
          <a:noFill/>
        </p:spPr>
        <p:txBody>
          <a:bodyPr wrap="square" rtlCol="0">
            <a:spAutoFit/>
          </a:bodyPr>
          <a:lstStyle/>
          <a:p>
            <a:r>
              <a:rPr lang="fr-FR" sz="2400" b="1" dirty="0">
                <a:solidFill>
                  <a:srgbClr val="FFFF00"/>
                </a:solidFill>
              </a:rPr>
              <a:t>Le Soir Aux portes  de </a:t>
            </a:r>
            <a:r>
              <a:rPr lang="fr-FR" sz="2400" b="1" dirty="0" err="1">
                <a:solidFill>
                  <a:srgbClr val="FFFF00"/>
                </a:solidFill>
              </a:rPr>
              <a:t>Meknez</a:t>
            </a:r>
            <a:r>
              <a:rPr lang="fr-FR" sz="2400" b="1" dirty="0">
                <a:solidFill>
                  <a:srgbClr val="FFFF00"/>
                </a:solidFill>
              </a:rPr>
              <a:t>  ,par Emilien Rousseau    1925</a:t>
            </a:r>
          </a:p>
        </p:txBody>
      </p:sp>
      <p:sp>
        <p:nvSpPr>
          <p:cNvPr id="2" name="Espace réservé de la date 1">
            <a:extLst>
              <a:ext uri="{FF2B5EF4-FFF2-40B4-BE49-F238E27FC236}">
                <a16:creationId xmlns:a16="http://schemas.microsoft.com/office/drawing/2014/main" id="{162CF0B6-84FB-D700-5780-E46136966E5B}"/>
              </a:ext>
            </a:extLst>
          </p:cNvPr>
          <p:cNvSpPr>
            <a:spLocks noGrp="1"/>
          </p:cNvSpPr>
          <p:nvPr>
            <p:ph type="dt" sz="half" idx="10"/>
          </p:nvPr>
        </p:nvSpPr>
        <p:spPr/>
        <p:txBody>
          <a:bodyPr/>
          <a:lstStyle/>
          <a:p>
            <a:fld id="{F070594F-1C17-4537-B4BE-EB72B57CCEEB}" type="datetime1">
              <a:rPr lang="fr-FR" smtClean="0"/>
              <a:t>26/06/2022</a:t>
            </a:fld>
            <a:endParaRPr lang="fr-FR"/>
          </a:p>
        </p:txBody>
      </p:sp>
      <p:sp>
        <p:nvSpPr>
          <p:cNvPr id="5" name="Espace réservé du pied de page 4">
            <a:extLst>
              <a:ext uri="{FF2B5EF4-FFF2-40B4-BE49-F238E27FC236}">
                <a16:creationId xmlns:a16="http://schemas.microsoft.com/office/drawing/2014/main" id="{A37C94FA-B181-100A-1860-69382DDEEE4D}"/>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34F0A665-9500-848A-884D-A087975CB28F}"/>
              </a:ext>
            </a:extLst>
          </p:cNvPr>
          <p:cNvSpPr>
            <a:spLocks noGrp="1"/>
          </p:cNvSpPr>
          <p:nvPr>
            <p:ph type="sldNum" sz="quarter" idx="12"/>
          </p:nvPr>
        </p:nvSpPr>
        <p:spPr/>
        <p:txBody>
          <a:bodyPr/>
          <a:lstStyle/>
          <a:p>
            <a:fld id="{AF40FA05-1EAF-4F16-AC46-7F5074C2F6F3}" type="slidenum">
              <a:rPr lang="fr-FR" smtClean="0"/>
              <a:t>15</a:t>
            </a:fld>
            <a:endParaRPr lang="fr-FR"/>
          </a:p>
        </p:txBody>
      </p:sp>
    </p:spTree>
    <p:extLst>
      <p:ext uri="{BB962C8B-B14F-4D97-AF65-F5344CB8AC3E}">
        <p14:creationId xmlns:p14="http://schemas.microsoft.com/office/powerpoint/2010/main" val="385300344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bâtiment, extérieur, ciel, tour&#10;&#10;Description générée automatiquement">
            <a:extLst>
              <a:ext uri="{FF2B5EF4-FFF2-40B4-BE49-F238E27FC236}">
                <a16:creationId xmlns:a16="http://schemas.microsoft.com/office/drawing/2014/main" id="{05859766-81C5-1C5D-FBE5-952C34151D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73159" y="199416"/>
            <a:ext cx="5817139" cy="6459167"/>
          </a:xfrm>
          <a:prstGeom prst="rect">
            <a:avLst/>
          </a:prstGeom>
        </p:spPr>
      </p:pic>
      <p:sp>
        <p:nvSpPr>
          <p:cNvPr id="4" name="ZoneTexte 3">
            <a:extLst>
              <a:ext uri="{FF2B5EF4-FFF2-40B4-BE49-F238E27FC236}">
                <a16:creationId xmlns:a16="http://schemas.microsoft.com/office/drawing/2014/main" id="{C94E25B7-BA89-4D6C-6D24-8947E1FA674E}"/>
              </a:ext>
            </a:extLst>
          </p:cNvPr>
          <p:cNvSpPr txBox="1"/>
          <p:nvPr/>
        </p:nvSpPr>
        <p:spPr>
          <a:xfrm>
            <a:off x="7604648" y="4386182"/>
            <a:ext cx="4377447" cy="461665"/>
          </a:xfrm>
          <a:prstGeom prst="rect">
            <a:avLst/>
          </a:prstGeom>
          <a:noFill/>
        </p:spPr>
        <p:txBody>
          <a:bodyPr wrap="square" rtlCol="0">
            <a:spAutoFit/>
          </a:bodyPr>
          <a:lstStyle/>
          <a:p>
            <a:r>
              <a:rPr lang="fr-FR" sz="2400" b="1" dirty="0">
                <a:solidFill>
                  <a:srgbClr val="FFFF00"/>
                </a:solidFill>
              </a:rPr>
              <a:t>La grande Mosquée de Meknès</a:t>
            </a:r>
          </a:p>
        </p:txBody>
      </p:sp>
      <p:sp>
        <p:nvSpPr>
          <p:cNvPr id="2" name="Espace réservé de la date 1">
            <a:extLst>
              <a:ext uri="{FF2B5EF4-FFF2-40B4-BE49-F238E27FC236}">
                <a16:creationId xmlns:a16="http://schemas.microsoft.com/office/drawing/2014/main" id="{3702F931-A152-9612-19FB-F1376861E6B9}"/>
              </a:ext>
            </a:extLst>
          </p:cNvPr>
          <p:cNvSpPr>
            <a:spLocks noGrp="1"/>
          </p:cNvSpPr>
          <p:nvPr>
            <p:ph type="dt" sz="half" idx="10"/>
          </p:nvPr>
        </p:nvSpPr>
        <p:spPr/>
        <p:txBody>
          <a:bodyPr/>
          <a:lstStyle/>
          <a:p>
            <a:fld id="{0E1CB6BF-586D-47A2-B011-EE26F220DA60}" type="datetime1">
              <a:rPr lang="fr-FR" smtClean="0"/>
              <a:t>26/06/2022</a:t>
            </a:fld>
            <a:endParaRPr lang="fr-FR"/>
          </a:p>
        </p:txBody>
      </p:sp>
      <p:sp>
        <p:nvSpPr>
          <p:cNvPr id="5" name="Espace réservé du pied de page 4">
            <a:extLst>
              <a:ext uri="{FF2B5EF4-FFF2-40B4-BE49-F238E27FC236}">
                <a16:creationId xmlns:a16="http://schemas.microsoft.com/office/drawing/2014/main" id="{706C38DC-E97E-4521-A098-08CFF85D694F}"/>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B3B5568A-3C03-209B-3C0C-2951C1250B94}"/>
              </a:ext>
            </a:extLst>
          </p:cNvPr>
          <p:cNvSpPr>
            <a:spLocks noGrp="1"/>
          </p:cNvSpPr>
          <p:nvPr>
            <p:ph type="sldNum" sz="quarter" idx="12"/>
          </p:nvPr>
        </p:nvSpPr>
        <p:spPr/>
        <p:txBody>
          <a:bodyPr/>
          <a:lstStyle/>
          <a:p>
            <a:fld id="{AF40FA05-1EAF-4F16-AC46-7F5074C2F6F3}" type="slidenum">
              <a:rPr lang="fr-FR" smtClean="0"/>
              <a:t>16</a:t>
            </a:fld>
            <a:endParaRPr lang="fr-FR"/>
          </a:p>
        </p:txBody>
      </p:sp>
    </p:spTree>
    <p:extLst>
      <p:ext uri="{BB962C8B-B14F-4D97-AF65-F5344CB8AC3E}">
        <p14:creationId xmlns:p14="http://schemas.microsoft.com/office/powerpoint/2010/main" val="3545578490"/>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texte, ciel, route, extérieur&#10;&#10;Description générée automatiquement">
            <a:extLst>
              <a:ext uri="{FF2B5EF4-FFF2-40B4-BE49-F238E27FC236}">
                <a16:creationId xmlns:a16="http://schemas.microsoft.com/office/drawing/2014/main" id="{F73A847D-61DF-2838-C055-DD13D5B0340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05837"/>
            <a:ext cx="11548534" cy="6030429"/>
          </a:xfrm>
          <a:prstGeom prst="rect">
            <a:avLst/>
          </a:prstGeom>
        </p:spPr>
      </p:pic>
      <p:sp>
        <p:nvSpPr>
          <p:cNvPr id="4" name="ZoneTexte 3">
            <a:extLst>
              <a:ext uri="{FF2B5EF4-FFF2-40B4-BE49-F238E27FC236}">
                <a16:creationId xmlns:a16="http://schemas.microsoft.com/office/drawing/2014/main" id="{F5E6F4F5-950C-1500-F15C-BC69C0C9D1F3}"/>
              </a:ext>
            </a:extLst>
          </p:cNvPr>
          <p:cNvSpPr txBox="1"/>
          <p:nvPr/>
        </p:nvSpPr>
        <p:spPr>
          <a:xfrm>
            <a:off x="4613433" y="44172"/>
            <a:ext cx="7256834" cy="461665"/>
          </a:xfrm>
          <a:prstGeom prst="rect">
            <a:avLst/>
          </a:prstGeom>
          <a:noFill/>
        </p:spPr>
        <p:txBody>
          <a:bodyPr wrap="square" rtlCol="0">
            <a:spAutoFit/>
          </a:bodyPr>
          <a:lstStyle/>
          <a:p>
            <a:r>
              <a:rPr lang="fr-FR" sz="2400" b="1" dirty="0">
                <a:solidFill>
                  <a:srgbClr val="FFFF00"/>
                </a:solidFill>
              </a:rPr>
              <a:t>Porte Bab el - </a:t>
            </a:r>
            <a:r>
              <a:rPr lang="fr-FR" sz="2400" b="1" dirty="0" err="1">
                <a:solidFill>
                  <a:srgbClr val="FFFF00"/>
                </a:solidFill>
              </a:rPr>
              <a:t>Kehmis</a:t>
            </a:r>
            <a:endParaRPr lang="fr-FR" sz="2400" b="1" dirty="0">
              <a:solidFill>
                <a:srgbClr val="FFFF00"/>
              </a:solidFill>
            </a:endParaRPr>
          </a:p>
        </p:txBody>
      </p:sp>
      <p:sp>
        <p:nvSpPr>
          <p:cNvPr id="2" name="Espace réservé de la date 1">
            <a:extLst>
              <a:ext uri="{FF2B5EF4-FFF2-40B4-BE49-F238E27FC236}">
                <a16:creationId xmlns:a16="http://schemas.microsoft.com/office/drawing/2014/main" id="{C8C81A5F-F9F0-D03E-F87F-1985FBDB8D23}"/>
              </a:ext>
            </a:extLst>
          </p:cNvPr>
          <p:cNvSpPr>
            <a:spLocks noGrp="1"/>
          </p:cNvSpPr>
          <p:nvPr>
            <p:ph type="dt" sz="half" idx="10"/>
          </p:nvPr>
        </p:nvSpPr>
        <p:spPr/>
        <p:txBody>
          <a:bodyPr/>
          <a:lstStyle/>
          <a:p>
            <a:fld id="{18122B48-6A4E-40E7-87DE-70E2E53FE1DA}" type="datetime1">
              <a:rPr lang="fr-FR" smtClean="0"/>
              <a:t>26/06/2022</a:t>
            </a:fld>
            <a:endParaRPr lang="fr-FR"/>
          </a:p>
        </p:txBody>
      </p:sp>
      <p:sp>
        <p:nvSpPr>
          <p:cNvPr id="5" name="Espace réservé du pied de page 4">
            <a:extLst>
              <a:ext uri="{FF2B5EF4-FFF2-40B4-BE49-F238E27FC236}">
                <a16:creationId xmlns:a16="http://schemas.microsoft.com/office/drawing/2014/main" id="{9EAFB4C0-0E42-067B-FF37-457DCE8071EF}"/>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7853527A-2416-D033-0001-4B4F44534442}"/>
              </a:ext>
            </a:extLst>
          </p:cNvPr>
          <p:cNvSpPr>
            <a:spLocks noGrp="1"/>
          </p:cNvSpPr>
          <p:nvPr>
            <p:ph type="sldNum" sz="quarter" idx="12"/>
          </p:nvPr>
        </p:nvSpPr>
        <p:spPr/>
        <p:txBody>
          <a:bodyPr/>
          <a:lstStyle/>
          <a:p>
            <a:fld id="{AF40FA05-1EAF-4F16-AC46-7F5074C2F6F3}" type="slidenum">
              <a:rPr lang="fr-FR" smtClean="0"/>
              <a:t>17</a:t>
            </a:fld>
            <a:endParaRPr lang="fr-FR"/>
          </a:p>
        </p:txBody>
      </p:sp>
    </p:spTree>
    <p:extLst>
      <p:ext uri="{BB962C8B-B14F-4D97-AF65-F5344CB8AC3E}">
        <p14:creationId xmlns:p14="http://schemas.microsoft.com/office/powerpoint/2010/main" val="255499962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eau, bâtiment, ciel, extérieur&#10;&#10;Description générée automatiquement">
            <a:extLst>
              <a:ext uri="{FF2B5EF4-FFF2-40B4-BE49-F238E27FC236}">
                <a16:creationId xmlns:a16="http://schemas.microsoft.com/office/drawing/2014/main" id="{261083DD-447C-1747-3741-BF8282C2E44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17123" y="571500"/>
            <a:ext cx="10350229" cy="5715000"/>
          </a:xfrm>
          <a:prstGeom prst="rect">
            <a:avLst/>
          </a:prstGeom>
        </p:spPr>
      </p:pic>
      <p:sp>
        <p:nvSpPr>
          <p:cNvPr id="4" name="ZoneTexte 3">
            <a:extLst>
              <a:ext uri="{FF2B5EF4-FFF2-40B4-BE49-F238E27FC236}">
                <a16:creationId xmlns:a16="http://schemas.microsoft.com/office/drawing/2014/main" id="{4F628AEA-D48C-A347-7A33-1F6E5FE913EA}"/>
              </a:ext>
            </a:extLst>
          </p:cNvPr>
          <p:cNvSpPr txBox="1"/>
          <p:nvPr/>
        </p:nvSpPr>
        <p:spPr>
          <a:xfrm>
            <a:off x="5516972" y="109835"/>
            <a:ext cx="8424153" cy="461665"/>
          </a:xfrm>
          <a:prstGeom prst="rect">
            <a:avLst/>
          </a:prstGeom>
          <a:noFill/>
        </p:spPr>
        <p:txBody>
          <a:bodyPr wrap="square" rtlCol="0">
            <a:spAutoFit/>
          </a:bodyPr>
          <a:lstStyle/>
          <a:p>
            <a:r>
              <a:rPr lang="fr-FR" sz="2400" b="1" dirty="0">
                <a:solidFill>
                  <a:srgbClr val="FFFF00"/>
                </a:solidFill>
              </a:rPr>
              <a:t>Agdal</a:t>
            </a:r>
          </a:p>
        </p:txBody>
      </p:sp>
      <p:sp>
        <p:nvSpPr>
          <p:cNvPr id="2" name="Espace réservé de la date 1">
            <a:extLst>
              <a:ext uri="{FF2B5EF4-FFF2-40B4-BE49-F238E27FC236}">
                <a16:creationId xmlns:a16="http://schemas.microsoft.com/office/drawing/2014/main" id="{B63F7D30-30BC-DAE8-F301-376B890BCAB2}"/>
              </a:ext>
            </a:extLst>
          </p:cNvPr>
          <p:cNvSpPr>
            <a:spLocks noGrp="1"/>
          </p:cNvSpPr>
          <p:nvPr>
            <p:ph type="dt" sz="half" idx="10"/>
          </p:nvPr>
        </p:nvSpPr>
        <p:spPr/>
        <p:txBody>
          <a:bodyPr/>
          <a:lstStyle/>
          <a:p>
            <a:fld id="{4E768960-E1F8-4373-A7F9-0A29770D55DB}" type="datetime1">
              <a:rPr lang="fr-FR" smtClean="0"/>
              <a:t>26/06/2022</a:t>
            </a:fld>
            <a:endParaRPr lang="fr-FR"/>
          </a:p>
        </p:txBody>
      </p:sp>
      <p:sp>
        <p:nvSpPr>
          <p:cNvPr id="5" name="Espace réservé du pied de page 4">
            <a:extLst>
              <a:ext uri="{FF2B5EF4-FFF2-40B4-BE49-F238E27FC236}">
                <a16:creationId xmlns:a16="http://schemas.microsoft.com/office/drawing/2014/main" id="{76D7DB7E-BDFA-D79E-52C5-ED459DC77DAC}"/>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E2FAA17C-8DAB-A867-7925-32F20A7F7E5A}"/>
              </a:ext>
            </a:extLst>
          </p:cNvPr>
          <p:cNvSpPr>
            <a:spLocks noGrp="1"/>
          </p:cNvSpPr>
          <p:nvPr>
            <p:ph type="sldNum" sz="quarter" idx="12"/>
          </p:nvPr>
        </p:nvSpPr>
        <p:spPr/>
        <p:txBody>
          <a:bodyPr/>
          <a:lstStyle/>
          <a:p>
            <a:fld id="{AF40FA05-1EAF-4F16-AC46-7F5074C2F6F3}" type="slidenum">
              <a:rPr lang="fr-FR" smtClean="0"/>
              <a:t>18</a:t>
            </a:fld>
            <a:endParaRPr lang="fr-FR"/>
          </a:p>
        </p:txBody>
      </p:sp>
    </p:spTree>
    <p:extLst>
      <p:ext uri="{BB962C8B-B14F-4D97-AF65-F5344CB8AC3E}">
        <p14:creationId xmlns:p14="http://schemas.microsoft.com/office/powerpoint/2010/main" val="1837412241"/>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extérieur, bâtiment, pierre, saleté&#10;&#10;Description générée automatiquement">
            <a:extLst>
              <a:ext uri="{FF2B5EF4-FFF2-40B4-BE49-F238E27FC236}">
                <a16:creationId xmlns:a16="http://schemas.microsoft.com/office/drawing/2014/main" id="{F6054967-E5B6-ED0B-33EE-CE9DCED1F7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25685" y="233464"/>
            <a:ext cx="7156315" cy="6420255"/>
          </a:xfrm>
          <a:prstGeom prst="rect">
            <a:avLst/>
          </a:prstGeom>
        </p:spPr>
      </p:pic>
      <p:sp>
        <p:nvSpPr>
          <p:cNvPr id="4" name="ZoneTexte 3">
            <a:extLst>
              <a:ext uri="{FF2B5EF4-FFF2-40B4-BE49-F238E27FC236}">
                <a16:creationId xmlns:a16="http://schemas.microsoft.com/office/drawing/2014/main" id="{E1295786-5F6F-660C-50FF-C4EA899BB440}"/>
              </a:ext>
            </a:extLst>
          </p:cNvPr>
          <p:cNvSpPr txBox="1"/>
          <p:nvPr/>
        </p:nvSpPr>
        <p:spPr>
          <a:xfrm>
            <a:off x="8628434" y="4428268"/>
            <a:ext cx="3563566" cy="461665"/>
          </a:xfrm>
          <a:prstGeom prst="rect">
            <a:avLst/>
          </a:prstGeom>
          <a:noFill/>
        </p:spPr>
        <p:txBody>
          <a:bodyPr wrap="square" rtlCol="0">
            <a:spAutoFit/>
          </a:bodyPr>
          <a:lstStyle/>
          <a:p>
            <a:r>
              <a:rPr lang="fr-FR" sz="2400" b="1" dirty="0">
                <a:solidFill>
                  <a:srgbClr val="FFFF00"/>
                </a:solidFill>
              </a:rPr>
              <a:t>Ecuries Royales</a:t>
            </a:r>
          </a:p>
        </p:txBody>
      </p:sp>
      <p:sp>
        <p:nvSpPr>
          <p:cNvPr id="2" name="Espace réservé de la date 1">
            <a:extLst>
              <a:ext uri="{FF2B5EF4-FFF2-40B4-BE49-F238E27FC236}">
                <a16:creationId xmlns:a16="http://schemas.microsoft.com/office/drawing/2014/main" id="{DF7D94C4-3B24-98C5-64DD-A34B6428248C}"/>
              </a:ext>
            </a:extLst>
          </p:cNvPr>
          <p:cNvSpPr>
            <a:spLocks noGrp="1"/>
          </p:cNvSpPr>
          <p:nvPr>
            <p:ph type="dt" sz="half" idx="10"/>
          </p:nvPr>
        </p:nvSpPr>
        <p:spPr/>
        <p:txBody>
          <a:bodyPr/>
          <a:lstStyle/>
          <a:p>
            <a:fld id="{727D8B4B-D040-4BF2-B158-335088685CA5}" type="datetime1">
              <a:rPr lang="fr-FR" smtClean="0"/>
              <a:t>26/06/2022</a:t>
            </a:fld>
            <a:endParaRPr lang="fr-FR"/>
          </a:p>
        </p:txBody>
      </p:sp>
      <p:sp>
        <p:nvSpPr>
          <p:cNvPr id="5" name="Espace réservé du pied de page 4">
            <a:extLst>
              <a:ext uri="{FF2B5EF4-FFF2-40B4-BE49-F238E27FC236}">
                <a16:creationId xmlns:a16="http://schemas.microsoft.com/office/drawing/2014/main" id="{EC6103BD-0141-C677-35DE-03A9D35628A3}"/>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2B55750-E2A6-9B24-1AE6-302C772AA8F8}"/>
              </a:ext>
            </a:extLst>
          </p:cNvPr>
          <p:cNvSpPr>
            <a:spLocks noGrp="1"/>
          </p:cNvSpPr>
          <p:nvPr>
            <p:ph type="sldNum" sz="quarter" idx="12"/>
          </p:nvPr>
        </p:nvSpPr>
        <p:spPr/>
        <p:txBody>
          <a:bodyPr/>
          <a:lstStyle/>
          <a:p>
            <a:fld id="{AF40FA05-1EAF-4F16-AC46-7F5074C2F6F3}" type="slidenum">
              <a:rPr lang="fr-FR" smtClean="0"/>
              <a:t>19</a:t>
            </a:fld>
            <a:endParaRPr lang="fr-FR"/>
          </a:p>
        </p:txBody>
      </p:sp>
    </p:spTree>
    <p:extLst>
      <p:ext uri="{BB962C8B-B14F-4D97-AF65-F5344CB8AC3E}">
        <p14:creationId xmlns:p14="http://schemas.microsoft.com/office/powerpoint/2010/main" val="2679342189"/>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bâtiment, pierre, voûte, béton&#10;&#10;Description générée automatiquement">
            <a:extLst>
              <a:ext uri="{FF2B5EF4-FFF2-40B4-BE49-F238E27FC236}">
                <a16:creationId xmlns:a16="http://schemas.microsoft.com/office/drawing/2014/main" id="{DD3A4853-EEF4-E8E4-8545-E88093592A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56817" y="136186"/>
            <a:ext cx="6410129" cy="6517533"/>
          </a:xfrm>
          <a:prstGeom prst="rect">
            <a:avLst/>
          </a:prstGeom>
        </p:spPr>
      </p:pic>
      <p:sp>
        <p:nvSpPr>
          <p:cNvPr id="4" name="ZoneTexte 3">
            <a:extLst>
              <a:ext uri="{FF2B5EF4-FFF2-40B4-BE49-F238E27FC236}">
                <a16:creationId xmlns:a16="http://schemas.microsoft.com/office/drawing/2014/main" id="{7D9F6327-C115-6F2E-A3EF-4B69391DD0DE}"/>
              </a:ext>
            </a:extLst>
          </p:cNvPr>
          <p:cNvSpPr txBox="1"/>
          <p:nvPr/>
        </p:nvSpPr>
        <p:spPr>
          <a:xfrm>
            <a:off x="8666946" y="3618689"/>
            <a:ext cx="3142433" cy="830997"/>
          </a:xfrm>
          <a:prstGeom prst="rect">
            <a:avLst/>
          </a:prstGeom>
          <a:noFill/>
        </p:spPr>
        <p:txBody>
          <a:bodyPr wrap="square" rtlCol="0">
            <a:spAutoFit/>
          </a:bodyPr>
          <a:lstStyle/>
          <a:p>
            <a:r>
              <a:rPr lang="fr-FR" sz="2400" b="1" dirty="0">
                <a:solidFill>
                  <a:srgbClr val="FFFF00"/>
                </a:solidFill>
              </a:rPr>
              <a:t>Medersa  Bou </a:t>
            </a:r>
            <a:r>
              <a:rPr lang="fr-FR" sz="2400" b="1" dirty="0" err="1">
                <a:solidFill>
                  <a:srgbClr val="FFFF00"/>
                </a:solidFill>
              </a:rPr>
              <a:t>inania</a:t>
            </a:r>
            <a:r>
              <a:rPr lang="fr-FR" sz="2400" b="1" dirty="0">
                <a:solidFill>
                  <a:srgbClr val="FFFF00"/>
                </a:solidFill>
              </a:rPr>
              <a:t> De Meknès</a:t>
            </a:r>
          </a:p>
        </p:txBody>
      </p:sp>
      <p:sp>
        <p:nvSpPr>
          <p:cNvPr id="2" name="Espace réservé de la date 1">
            <a:extLst>
              <a:ext uri="{FF2B5EF4-FFF2-40B4-BE49-F238E27FC236}">
                <a16:creationId xmlns:a16="http://schemas.microsoft.com/office/drawing/2014/main" id="{2926B43D-118E-421A-A648-65ED25E02B3D}"/>
              </a:ext>
            </a:extLst>
          </p:cNvPr>
          <p:cNvSpPr>
            <a:spLocks noGrp="1"/>
          </p:cNvSpPr>
          <p:nvPr>
            <p:ph type="dt" sz="half" idx="10"/>
          </p:nvPr>
        </p:nvSpPr>
        <p:spPr/>
        <p:txBody>
          <a:bodyPr/>
          <a:lstStyle/>
          <a:p>
            <a:fld id="{CD7383E0-DD1A-47D6-B967-1FE30D9C56FF}" type="datetime1">
              <a:rPr lang="fr-FR" smtClean="0"/>
              <a:t>26/06/2022</a:t>
            </a:fld>
            <a:endParaRPr lang="fr-FR"/>
          </a:p>
        </p:txBody>
      </p:sp>
      <p:sp>
        <p:nvSpPr>
          <p:cNvPr id="5" name="Espace réservé du pied de page 4">
            <a:extLst>
              <a:ext uri="{FF2B5EF4-FFF2-40B4-BE49-F238E27FC236}">
                <a16:creationId xmlns:a16="http://schemas.microsoft.com/office/drawing/2014/main" id="{AE6665FC-7905-B9D3-7247-CE4113B89055}"/>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354AE96-C029-FA8E-C196-A98E37B0F42D}"/>
              </a:ext>
            </a:extLst>
          </p:cNvPr>
          <p:cNvSpPr>
            <a:spLocks noGrp="1"/>
          </p:cNvSpPr>
          <p:nvPr>
            <p:ph type="sldNum" sz="quarter" idx="12"/>
          </p:nvPr>
        </p:nvSpPr>
        <p:spPr/>
        <p:txBody>
          <a:bodyPr/>
          <a:lstStyle/>
          <a:p>
            <a:fld id="{AF40FA05-1EAF-4F16-AC46-7F5074C2F6F3}" type="slidenum">
              <a:rPr lang="fr-FR" smtClean="0"/>
              <a:t>20</a:t>
            </a:fld>
            <a:endParaRPr lang="fr-FR"/>
          </a:p>
        </p:txBody>
      </p:sp>
    </p:spTree>
    <p:extLst>
      <p:ext uri="{BB962C8B-B14F-4D97-AF65-F5344CB8AC3E}">
        <p14:creationId xmlns:p14="http://schemas.microsoft.com/office/powerpoint/2010/main" val="4175297046"/>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herbe, extérieur, ciel, vert&#10;&#10;Description générée automatiquement">
            <a:extLst>
              <a:ext uri="{FF2B5EF4-FFF2-40B4-BE49-F238E27FC236}">
                <a16:creationId xmlns:a16="http://schemas.microsoft.com/office/drawing/2014/main" id="{BC0D5020-4191-F186-FDA1-FA4AEB9BAEC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52919" y="486382"/>
            <a:ext cx="11673192" cy="6128427"/>
          </a:xfrm>
          <a:prstGeom prst="rect">
            <a:avLst/>
          </a:prstGeom>
        </p:spPr>
      </p:pic>
      <p:sp>
        <p:nvSpPr>
          <p:cNvPr id="4" name="ZoneTexte 3">
            <a:extLst>
              <a:ext uri="{FF2B5EF4-FFF2-40B4-BE49-F238E27FC236}">
                <a16:creationId xmlns:a16="http://schemas.microsoft.com/office/drawing/2014/main" id="{954C325A-957D-43A5-7DDC-ABF780B2DCAF}"/>
              </a:ext>
            </a:extLst>
          </p:cNvPr>
          <p:cNvSpPr txBox="1"/>
          <p:nvPr/>
        </p:nvSpPr>
        <p:spPr>
          <a:xfrm>
            <a:off x="4629539" y="81891"/>
            <a:ext cx="8115300" cy="461665"/>
          </a:xfrm>
          <a:prstGeom prst="rect">
            <a:avLst/>
          </a:prstGeom>
          <a:noFill/>
        </p:spPr>
        <p:txBody>
          <a:bodyPr wrap="square" rtlCol="0">
            <a:spAutoFit/>
          </a:bodyPr>
          <a:lstStyle/>
          <a:p>
            <a:r>
              <a:rPr lang="fr-FR" sz="2400" b="1" dirty="0">
                <a:solidFill>
                  <a:srgbClr val="FFFF00"/>
                </a:solidFill>
              </a:rPr>
              <a:t>Golf Royale De Meknès</a:t>
            </a:r>
          </a:p>
        </p:txBody>
      </p:sp>
      <p:sp>
        <p:nvSpPr>
          <p:cNvPr id="2" name="Espace réservé de la date 1">
            <a:extLst>
              <a:ext uri="{FF2B5EF4-FFF2-40B4-BE49-F238E27FC236}">
                <a16:creationId xmlns:a16="http://schemas.microsoft.com/office/drawing/2014/main" id="{3673C63B-E916-9E75-0F49-56031BBFB356}"/>
              </a:ext>
            </a:extLst>
          </p:cNvPr>
          <p:cNvSpPr>
            <a:spLocks noGrp="1"/>
          </p:cNvSpPr>
          <p:nvPr>
            <p:ph type="dt" sz="half" idx="10"/>
          </p:nvPr>
        </p:nvSpPr>
        <p:spPr/>
        <p:txBody>
          <a:bodyPr/>
          <a:lstStyle/>
          <a:p>
            <a:fld id="{AF381D22-B55D-42D0-AD09-C624172DF08B}" type="datetime1">
              <a:rPr lang="fr-FR" smtClean="0"/>
              <a:t>26/06/2022</a:t>
            </a:fld>
            <a:endParaRPr lang="fr-FR"/>
          </a:p>
        </p:txBody>
      </p:sp>
      <p:sp>
        <p:nvSpPr>
          <p:cNvPr id="5" name="Espace réservé du pied de page 4">
            <a:extLst>
              <a:ext uri="{FF2B5EF4-FFF2-40B4-BE49-F238E27FC236}">
                <a16:creationId xmlns:a16="http://schemas.microsoft.com/office/drawing/2014/main" id="{98FD55D1-F0FA-2895-ABE4-FD1B52621F9F}"/>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F48AEDDB-EF3E-6268-E5EF-747073C5EB10}"/>
              </a:ext>
            </a:extLst>
          </p:cNvPr>
          <p:cNvSpPr>
            <a:spLocks noGrp="1"/>
          </p:cNvSpPr>
          <p:nvPr>
            <p:ph type="sldNum" sz="quarter" idx="12"/>
          </p:nvPr>
        </p:nvSpPr>
        <p:spPr/>
        <p:txBody>
          <a:bodyPr/>
          <a:lstStyle/>
          <a:p>
            <a:fld id="{AF40FA05-1EAF-4F16-AC46-7F5074C2F6F3}" type="slidenum">
              <a:rPr lang="fr-FR" smtClean="0"/>
              <a:t>21</a:t>
            </a:fld>
            <a:endParaRPr lang="fr-FR"/>
          </a:p>
        </p:txBody>
      </p:sp>
    </p:spTree>
    <p:extLst>
      <p:ext uri="{BB962C8B-B14F-4D97-AF65-F5344CB8AC3E}">
        <p14:creationId xmlns:p14="http://schemas.microsoft.com/office/powerpoint/2010/main" val="1319633804"/>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extérieur, ciel, nature, ignorant&#10;&#10;Description générée automatiquement">
            <a:extLst>
              <a:ext uri="{FF2B5EF4-FFF2-40B4-BE49-F238E27FC236}">
                <a16:creationId xmlns:a16="http://schemas.microsoft.com/office/drawing/2014/main" id="{665CAB64-E5AD-71A8-5AAB-72AAF11CBD1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97669" y="406400"/>
            <a:ext cx="8837038" cy="6045200"/>
          </a:xfrm>
          <a:prstGeom prst="rect">
            <a:avLst/>
          </a:prstGeom>
        </p:spPr>
      </p:pic>
      <p:sp>
        <p:nvSpPr>
          <p:cNvPr id="5" name="ZoneTexte 4">
            <a:extLst>
              <a:ext uri="{FF2B5EF4-FFF2-40B4-BE49-F238E27FC236}">
                <a16:creationId xmlns:a16="http://schemas.microsoft.com/office/drawing/2014/main" id="{7E5E5D6B-BEA3-739E-5FA3-2ABE4D508CD3}"/>
              </a:ext>
            </a:extLst>
          </p:cNvPr>
          <p:cNvSpPr txBox="1"/>
          <p:nvPr/>
        </p:nvSpPr>
        <p:spPr>
          <a:xfrm>
            <a:off x="9634707" y="3429000"/>
            <a:ext cx="2557293" cy="1569660"/>
          </a:xfrm>
          <a:prstGeom prst="rect">
            <a:avLst/>
          </a:prstGeom>
          <a:noFill/>
        </p:spPr>
        <p:txBody>
          <a:bodyPr wrap="square" rtlCol="0">
            <a:spAutoFit/>
          </a:bodyPr>
          <a:lstStyle/>
          <a:p>
            <a:r>
              <a:rPr lang="fr-FR" sz="2400" b="1" dirty="0">
                <a:solidFill>
                  <a:srgbClr val="FFFF00"/>
                </a:solidFill>
              </a:rPr>
              <a:t>Vue Aérienne sur une partie de la  Médina De Meknès</a:t>
            </a:r>
          </a:p>
        </p:txBody>
      </p:sp>
      <p:sp>
        <p:nvSpPr>
          <p:cNvPr id="2" name="Espace réservé de la date 1">
            <a:extLst>
              <a:ext uri="{FF2B5EF4-FFF2-40B4-BE49-F238E27FC236}">
                <a16:creationId xmlns:a16="http://schemas.microsoft.com/office/drawing/2014/main" id="{2D47E01B-0B05-288D-67F2-803E87B70680}"/>
              </a:ext>
            </a:extLst>
          </p:cNvPr>
          <p:cNvSpPr>
            <a:spLocks noGrp="1"/>
          </p:cNvSpPr>
          <p:nvPr>
            <p:ph type="dt" sz="half" idx="10"/>
          </p:nvPr>
        </p:nvSpPr>
        <p:spPr/>
        <p:txBody>
          <a:bodyPr/>
          <a:lstStyle/>
          <a:p>
            <a:fld id="{1C448CAD-D66C-425E-A4DC-BE2A97D462CC}" type="datetime1">
              <a:rPr lang="fr-FR" smtClean="0"/>
              <a:t>26/06/2022</a:t>
            </a:fld>
            <a:endParaRPr lang="fr-FR"/>
          </a:p>
        </p:txBody>
      </p:sp>
      <p:sp>
        <p:nvSpPr>
          <p:cNvPr id="4" name="Espace réservé du pied de page 3">
            <a:extLst>
              <a:ext uri="{FF2B5EF4-FFF2-40B4-BE49-F238E27FC236}">
                <a16:creationId xmlns:a16="http://schemas.microsoft.com/office/drawing/2014/main" id="{140CD154-AF92-B27D-FE1B-4C14E9E168F3}"/>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FA7FFB66-422E-EF4A-8FA3-0600A8C1AFBC}"/>
              </a:ext>
            </a:extLst>
          </p:cNvPr>
          <p:cNvSpPr>
            <a:spLocks noGrp="1"/>
          </p:cNvSpPr>
          <p:nvPr>
            <p:ph type="sldNum" sz="quarter" idx="12"/>
          </p:nvPr>
        </p:nvSpPr>
        <p:spPr/>
        <p:txBody>
          <a:bodyPr/>
          <a:lstStyle/>
          <a:p>
            <a:fld id="{AF40FA05-1EAF-4F16-AC46-7F5074C2F6F3}" type="slidenum">
              <a:rPr lang="fr-FR" smtClean="0"/>
              <a:t>22</a:t>
            </a:fld>
            <a:endParaRPr lang="fr-FR"/>
          </a:p>
        </p:txBody>
      </p:sp>
    </p:spTree>
    <p:extLst>
      <p:ext uri="{BB962C8B-B14F-4D97-AF65-F5344CB8AC3E}">
        <p14:creationId xmlns:p14="http://schemas.microsoft.com/office/powerpoint/2010/main" val="1398229145"/>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extérieur, ciel, herbe, nature&#10;&#10;Description générée automatiquement">
            <a:extLst>
              <a:ext uri="{FF2B5EF4-FFF2-40B4-BE49-F238E27FC236}">
                <a16:creationId xmlns:a16="http://schemas.microsoft.com/office/drawing/2014/main" id="{52544CDF-613C-DE7C-889E-75325ED687B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5098" y="350196"/>
            <a:ext cx="9358008" cy="6284068"/>
          </a:xfrm>
          <a:prstGeom prst="rect">
            <a:avLst/>
          </a:prstGeom>
        </p:spPr>
      </p:pic>
      <p:sp>
        <p:nvSpPr>
          <p:cNvPr id="4" name="ZoneTexte 3">
            <a:extLst>
              <a:ext uri="{FF2B5EF4-FFF2-40B4-BE49-F238E27FC236}">
                <a16:creationId xmlns:a16="http://schemas.microsoft.com/office/drawing/2014/main" id="{58E57422-35CD-FB75-494D-82DC7A493F82}"/>
              </a:ext>
            </a:extLst>
          </p:cNvPr>
          <p:cNvSpPr txBox="1"/>
          <p:nvPr/>
        </p:nvSpPr>
        <p:spPr>
          <a:xfrm>
            <a:off x="9476196" y="4452489"/>
            <a:ext cx="2600528" cy="461665"/>
          </a:xfrm>
          <a:prstGeom prst="rect">
            <a:avLst/>
          </a:prstGeom>
          <a:noFill/>
        </p:spPr>
        <p:txBody>
          <a:bodyPr wrap="square" rtlCol="0">
            <a:spAutoFit/>
          </a:bodyPr>
          <a:lstStyle/>
          <a:p>
            <a:r>
              <a:rPr lang="fr-FR" sz="2400" b="1" dirty="0">
                <a:solidFill>
                  <a:srgbClr val="FFFF00"/>
                </a:solidFill>
              </a:rPr>
              <a:t>Bassin De L’Agdal</a:t>
            </a:r>
          </a:p>
        </p:txBody>
      </p:sp>
      <p:sp>
        <p:nvSpPr>
          <p:cNvPr id="2" name="Espace réservé de la date 1">
            <a:extLst>
              <a:ext uri="{FF2B5EF4-FFF2-40B4-BE49-F238E27FC236}">
                <a16:creationId xmlns:a16="http://schemas.microsoft.com/office/drawing/2014/main" id="{8446FBA2-CFBF-43AA-0D2D-05375DB75A28}"/>
              </a:ext>
            </a:extLst>
          </p:cNvPr>
          <p:cNvSpPr>
            <a:spLocks noGrp="1"/>
          </p:cNvSpPr>
          <p:nvPr>
            <p:ph type="dt" sz="half" idx="10"/>
          </p:nvPr>
        </p:nvSpPr>
        <p:spPr/>
        <p:txBody>
          <a:bodyPr/>
          <a:lstStyle/>
          <a:p>
            <a:fld id="{6E318633-DBCA-48C2-BC5E-D0D681769694}" type="datetime1">
              <a:rPr lang="fr-FR" smtClean="0"/>
              <a:t>26/06/2022</a:t>
            </a:fld>
            <a:endParaRPr lang="fr-FR"/>
          </a:p>
        </p:txBody>
      </p:sp>
      <p:sp>
        <p:nvSpPr>
          <p:cNvPr id="5" name="Espace réservé du pied de page 4">
            <a:extLst>
              <a:ext uri="{FF2B5EF4-FFF2-40B4-BE49-F238E27FC236}">
                <a16:creationId xmlns:a16="http://schemas.microsoft.com/office/drawing/2014/main" id="{F38584D6-B54D-6E4E-C6C7-3E4B2AA6D1AC}"/>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F7CAF8D7-B347-CF66-2FF3-F717D5BCED0E}"/>
              </a:ext>
            </a:extLst>
          </p:cNvPr>
          <p:cNvSpPr>
            <a:spLocks noGrp="1"/>
          </p:cNvSpPr>
          <p:nvPr>
            <p:ph type="sldNum" sz="quarter" idx="12"/>
          </p:nvPr>
        </p:nvSpPr>
        <p:spPr/>
        <p:txBody>
          <a:bodyPr/>
          <a:lstStyle/>
          <a:p>
            <a:fld id="{AF40FA05-1EAF-4F16-AC46-7F5074C2F6F3}" type="slidenum">
              <a:rPr lang="fr-FR" smtClean="0"/>
              <a:t>23</a:t>
            </a:fld>
            <a:endParaRPr lang="fr-FR"/>
          </a:p>
        </p:txBody>
      </p:sp>
    </p:spTree>
    <p:extLst>
      <p:ext uri="{BB962C8B-B14F-4D97-AF65-F5344CB8AC3E}">
        <p14:creationId xmlns:p14="http://schemas.microsoft.com/office/powerpoint/2010/main" val="1593313500"/>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ciel, extérieur, cité&#10;&#10;Description générée automatiquement">
            <a:extLst>
              <a:ext uri="{FF2B5EF4-FFF2-40B4-BE49-F238E27FC236}">
                <a16:creationId xmlns:a16="http://schemas.microsoft.com/office/drawing/2014/main" id="{0F9F3532-91DA-66E8-8330-D1FA2A0FDDF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98314" y="485191"/>
            <a:ext cx="11595371" cy="6046237"/>
          </a:xfrm>
          <a:prstGeom prst="rect">
            <a:avLst/>
          </a:prstGeom>
          <a:ln>
            <a:solidFill>
              <a:schemeClr val="tx2"/>
            </a:solidFill>
          </a:ln>
        </p:spPr>
      </p:pic>
      <p:sp>
        <p:nvSpPr>
          <p:cNvPr id="4" name="ZoneTexte 3">
            <a:extLst>
              <a:ext uri="{FF2B5EF4-FFF2-40B4-BE49-F238E27FC236}">
                <a16:creationId xmlns:a16="http://schemas.microsoft.com/office/drawing/2014/main" id="{91EF11DA-763F-120C-4F32-1D5D50F9F1E8}"/>
              </a:ext>
            </a:extLst>
          </p:cNvPr>
          <p:cNvSpPr txBox="1"/>
          <p:nvPr/>
        </p:nvSpPr>
        <p:spPr>
          <a:xfrm>
            <a:off x="4780446" y="0"/>
            <a:ext cx="8322906" cy="461665"/>
          </a:xfrm>
          <a:prstGeom prst="rect">
            <a:avLst/>
          </a:prstGeom>
          <a:noFill/>
        </p:spPr>
        <p:txBody>
          <a:bodyPr wrap="square" rtlCol="0">
            <a:spAutoFit/>
          </a:bodyPr>
          <a:lstStyle/>
          <a:p>
            <a:r>
              <a:rPr lang="fr-FR" sz="2400" b="1" dirty="0">
                <a:solidFill>
                  <a:srgbClr val="FFFF00"/>
                </a:solidFill>
              </a:rPr>
              <a:t>Vue De Meknès</a:t>
            </a:r>
          </a:p>
        </p:txBody>
      </p:sp>
      <p:sp>
        <p:nvSpPr>
          <p:cNvPr id="2" name="Espace réservé de la date 1">
            <a:extLst>
              <a:ext uri="{FF2B5EF4-FFF2-40B4-BE49-F238E27FC236}">
                <a16:creationId xmlns:a16="http://schemas.microsoft.com/office/drawing/2014/main" id="{73E3549E-E2A4-4CF7-8213-E45D04E2AA48}"/>
              </a:ext>
            </a:extLst>
          </p:cNvPr>
          <p:cNvSpPr>
            <a:spLocks noGrp="1"/>
          </p:cNvSpPr>
          <p:nvPr>
            <p:ph type="dt" sz="half" idx="10"/>
          </p:nvPr>
        </p:nvSpPr>
        <p:spPr/>
        <p:txBody>
          <a:bodyPr/>
          <a:lstStyle/>
          <a:p>
            <a:fld id="{F3FB7070-3BC9-4033-A095-284432B89258}" type="datetime1">
              <a:rPr lang="fr-FR" smtClean="0"/>
              <a:t>26/06/2022</a:t>
            </a:fld>
            <a:endParaRPr lang="fr-FR"/>
          </a:p>
        </p:txBody>
      </p:sp>
      <p:sp>
        <p:nvSpPr>
          <p:cNvPr id="5" name="Espace réservé du pied de page 4">
            <a:extLst>
              <a:ext uri="{FF2B5EF4-FFF2-40B4-BE49-F238E27FC236}">
                <a16:creationId xmlns:a16="http://schemas.microsoft.com/office/drawing/2014/main" id="{E13812C7-F052-B406-3A04-E9BF77F5D5A7}"/>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D9227C62-7915-A15C-8B74-30D43C4AB15E}"/>
              </a:ext>
            </a:extLst>
          </p:cNvPr>
          <p:cNvSpPr>
            <a:spLocks noGrp="1"/>
          </p:cNvSpPr>
          <p:nvPr>
            <p:ph type="sldNum" sz="quarter" idx="12"/>
          </p:nvPr>
        </p:nvSpPr>
        <p:spPr/>
        <p:txBody>
          <a:bodyPr/>
          <a:lstStyle/>
          <a:p>
            <a:fld id="{AF40FA05-1EAF-4F16-AC46-7F5074C2F6F3}" type="slidenum">
              <a:rPr lang="fr-FR" smtClean="0"/>
              <a:t>24</a:t>
            </a:fld>
            <a:endParaRPr lang="fr-FR"/>
          </a:p>
        </p:txBody>
      </p:sp>
    </p:spTree>
    <p:extLst>
      <p:ext uri="{BB962C8B-B14F-4D97-AF65-F5344CB8AC3E}">
        <p14:creationId xmlns:p14="http://schemas.microsoft.com/office/powerpoint/2010/main" val="3802469557"/>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ciel, extérieur, bâtiment, voûte&#10;&#10;Description générée automatiquement">
            <a:extLst>
              <a:ext uri="{FF2B5EF4-FFF2-40B4-BE49-F238E27FC236}">
                <a16:creationId xmlns:a16="http://schemas.microsoft.com/office/drawing/2014/main" id="{82FE2600-A38B-4146-2E4C-7EEFC153248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7199" y="519112"/>
            <a:ext cx="8608979" cy="5819775"/>
          </a:xfrm>
          <a:prstGeom prst="rect">
            <a:avLst/>
          </a:prstGeom>
        </p:spPr>
      </p:pic>
      <p:sp>
        <p:nvSpPr>
          <p:cNvPr id="4" name="ZoneTexte 3">
            <a:extLst>
              <a:ext uri="{FF2B5EF4-FFF2-40B4-BE49-F238E27FC236}">
                <a16:creationId xmlns:a16="http://schemas.microsoft.com/office/drawing/2014/main" id="{96F92780-A243-D59A-B009-F77A5753CAD0}"/>
              </a:ext>
            </a:extLst>
          </p:cNvPr>
          <p:cNvSpPr txBox="1"/>
          <p:nvPr/>
        </p:nvSpPr>
        <p:spPr>
          <a:xfrm>
            <a:off x="9327435" y="4279689"/>
            <a:ext cx="3125822" cy="461665"/>
          </a:xfrm>
          <a:prstGeom prst="rect">
            <a:avLst/>
          </a:prstGeom>
          <a:noFill/>
        </p:spPr>
        <p:txBody>
          <a:bodyPr wrap="square" rtlCol="0">
            <a:spAutoFit/>
          </a:bodyPr>
          <a:lstStyle/>
          <a:p>
            <a:r>
              <a:rPr lang="fr-FR" sz="2400" b="1" dirty="0">
                <a:solidFill>
                  <a:srgbClr val="FFFF00"/>
                </a:solidFill>
              </a:rPr>
              <a:t>Palais Royal</a:t>
            </a:r>
          </a:p>
        </p:txBody>
      </p:sp>
      <p:sp>
        <p:nvSpPr>
          <p:cNvPr id="2" name="Espace réservé de la date 1">
            <a:extLst>
              <a:ext uri="{FF2B5EF4-FFF2-40B4-BE49-F238E27FC236}">
                <a16:creationId xmlns:a16="http://schemas.microsoft.com/office/drawing/2014/main" id="{E0DB0D1F-8A3A-DD5B-CDF1-ECD49DFF08E2}"/>
              </a:ext>
            </a:extLst>
          </p:cNvPr>
          <p:cNvSpPr>
            <a:spLocks noGrp="1"/>
          </p:cNvSpPr>
          <p:nvPr>
            <p:ph type="dt" sz="half" idx="10"/>
          </p:nvPr>
        </p:nvSpPr>
        <p:spPr/>
        <p:txBody>
          <a:bodyPr/>
          <a:lstStyle/>
          <a:p>
            <a:fld id="{926AD42F-51EE-4578-8C4B-964DFC93B08F}" type="datetime1">
              <a:rPr lang="fr-FR" smtClean="0"/>
              <a:t>26/06/2022</a:t>
            </a:fld>
            <a:endParaRPr lang="fr-FR"/>
          </a:p>
        </p:txBody>
      </p:sp>
      <p:sp>
        <p:nvSpPr>
          <p:cNvPr id="5" name="Espace réservé du pied de page 4">
            <a:extLst>
              <a:ext uri="{FF2B5EF4-FFF2-40B4-BE49-F238E27FC236}">
                <a16:creationId xmlns:a16="http://schemas.microsoft.com/office/drawing/2014/main" id="{3656C0C3-57F0-69B9-5DD9-535D2CF34F2A}"/>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A9C045C6-379E-422C-9B6A-74112533D997}"/>
              </a:ext>
            </a:extLst>
          </p:cNvPr>
          <p:cNvSpPr>
            <a:spLocks noGrp="1"/>
          </p:cNvSpPr>
          <p:nvPr>
            <p:ph type="sldNum" sz="quarter" idx="12"/>
          </p:nvPr>
        </p:nvSpPr>
        <p:spPr/>
        <p:txBody>
          <a:bodyPr/>
          <a:lstStyle/>
          <a:p>
            <a:fld id="{AF40FA05-1EAF-4F16-AC46-7F5074C2F6F3}" type="slidenum">
              <a:rPr lang="fr-FR" smtClean="0"/>
              <a:t>25</a:t>
            </a:fld>
            <a:endParaRPr lang="fr-FR"/>
          </a:p>
        </p:txBody>
      </p:sp>
    </p:spTree>
    <p:extLst>
      <p:ext uri="{BB962C8B-B14F-4D97-AF65-F5344CB8AC3E}">
        <p14:creationId xmlns:p14="http://schemas.microsoft.com/office/powerpoint/2010/main" val="44392587"/>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bâtiment, extérieur, voûte, pierre&#10;&#10;Description générée automatiquement">
            <a:extLst>
              <a:ext uri="{FF2B5EF4-FFF2-40B4-BE49-F238E27FC236}">
                <a16:creationId xmlns:a16="http://schemas.microsoft.com/office/drawing/2014/main" id="{D158AD1E-6F9A-8E92-C3B0-0F2630225D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7719" y="286965"/>
            <a:ext cx="5538281" cy="6284069"/>
          </a:xfrm>
          <a:prstGeom prst="rect">
            <a:avLst/>
          </a:prstGeom>
        </p:spPr>
      </p:pic>
      <p:sp>
        <p:nvSpPr>
          <p:cNvPr id="4" name="ZoneTexte 3">
            <a:extLst>
              <a:ext uri="{FF2B5EF4-FFF2-40B4-BE49-F238E27FC236}">
                <a16:creationId xmlns:a16="http://schemas.microsoft.com/office/drawing/2014/main" id="{A9795055-7E00-DD06-B151-85609BA3FDC8}"/>
              </a:ext>
            </a:extLst>
          </p:cNvPr>
          <p:cNvSpPr txBox="1"/>
          <p:nvPr/>
        </p:nvSpPr>
        <p:spPr>
          <a:xfrm>
            <a:off x="6472136" y="4449312"/>
            <a:ext cx="5544766" cy="461665"/>
          </a:xfrm>
          <a:prstGeom prst="rect">
            <a:avLst/>
          </a:prstGeom>
          <a:noFill/>
        </p:spPr>
        <p:txBody>
          <a:bodyPr wrap="square" rtlCol="0">
            <a:spAutoFit/>
          </a:bodyPr>
          <a:lstStyle/>
          <a:p>
            <a:r>
              <a:rPr lang="fr-FR" sz="2400" b="1" dirty="0">
                <a:solidFill>
                  <a:srgbClr val="FFFF00"/>
                </a:solidFill>
              </a:rPr>
              <a:t>Bab Bou Ismail</a:t>
            </a:r>
          </a:p>
        </p:txBody>
      </p:sp>
      <p:sp>
        <p:nvSpPr>
          <p:cNvPr id="2" name="Espace réservé de la date 1">
            <a:extLst>
              <a:ext uri="{FF2B5EF4-FFF2-40B4-BE49-F238E27FC236}">
                <a16:creationId xmlns:a16="http://schemas.microsoft.com/office/drawing/2014/main" id="{A93367CE-16D1-7FCD-0CD6-F6BB71AD4EF0}"/>
              </a:ext>
            </a:extLst>
          </p:cNvPr>
          <p:cNvSpPr>
            <a:spLocks noGrp="1"/>
          </p:cNvSpPr>
          <p:nvPr>
            <p:ph type="dt" sz="half" idx="10"/>
          </p:nvPr>
        </p:nvSpPr>
        <p:spPr/>
        <p:txBody>
          <a:bodyPr/>
          <a:lstStyle/>
          <a:p>
            <a:fld id="{4A6B665F-1C70-4637-A2AA-8C07A0989222}" type="datetime1">
              <a:rPr lang="fr-FR" smtClean="0"/>
              <a:t>26/06/2022</a:t>
            </a:fld>
            <a:endParaRPr lang="fr-FR"/>
          </a:p>
        </p:txBody>
      </p:sp>
      <p:sp>
        <p:nvSpPr>
          <p:cNvPr id="5" name="Espace réservé du pied de page 4">
            <a:extLst>
              <a:ext uri="{FF2B5EF4-FFF2-40B4-BE49-F238E27FC236}">
                <a16:creationId xmlns:a16="http://schemas.microsoft.com/office/drawing/2014/main" id="{38F5F9EF-0D6D-BB9D-A5E1-BA9BACB7B4A8}"/>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3EDF67C1-A3B9-8A52-EB84-44D78BD7B8E0}"/>
              </a:ext>
            </a:extLst>
          </p:cNvPr>
          <p:cNvSpPr>
            <a:spLocks noGrp="1"/>
          </p:cNvSpPr>
          <p:nvPr>
            <p:ph type="sldNum" sz="quarter" idx="12"/>
          </p:nvPr>
        </p:nvSpPr>
        <p:spPr/>
        <p:txBody>
          <a:bodyPr/>
          <a:lstStyle/>
          <a:p>
            <a:fld id="{AF40FA05-1EAF-4F16-AC46-7F5074C2F6F3}" type="slidenum">
              <a:rPr lang="fr-FR" smtClean="0"/>
              <a:t>26</a:t>
            </a:fld>
            <a:endParaRPr lang="fr-FR"/>
          </a:p>
        </p:txBody>
      </p:sp>
    </p:spTree>
    <p:extLst>
      <p:ext uri="{BB962C8B-B14F-4D97-AF65-F5344CB8AC3E}">
        <p14:creationId xmlns:p14="http://schemas.microsoft.com/office/powerpoint/2010/main" val="518225004"/>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debout, gens, pierre, voûte&#10;&#10;Description générée automatiquement">
            <a:extLst>
              <a:ext uri="{FF2B5EF4-FFF2-40B4-BE49-F238E27FC236}">
                <a16:creationId xmlns:a16="http://schemas.microsoft.com/office/drawing/2014/main" id="{8A7CA6D0-5FF6-57E8-789D-CFEEC7B66A8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74469" y="546230"/>
            <a:ext cx="10443062" cy="5905500"/>
          </a:xfrm>
          <a:prstGeom prst="rect">
            <a:avLst/>
          </a:prstGeom>
        </p:spPr>
      </p:pic>
      <p:sp>
        <p:nvSpPr>
          <p:cNvPr id="4" name="ZoneTexte 3">
            <a:extLst>
              <a:ext uri="{FF2B5EF4-FFF2-40B4-BE49-F238E27FC236}">
                <a16:creationId xmlns:a16="http://schemas.microsoft.com/office/drawing/2014/main" id="{5AC3F813-C214-0FBF-9135-06E9DC00C0C7}"/>
              </a:ext>
            </a:extLst>
          </p:cNvPr>
          <p:cNvSpPr txBox="1"/>
          <p:nvPr/>
        </p:nvSpPr>
        <p:spPr>
          <a:xfrm>
            <a:off x="4553338" y="84565"/>
            <a:ext cx="7265570" cy="461665"/>
          </a:xfrm>
          <a:prstGeom prst="rect">
            <a:avLst/>
          </a:prstGeom>
          <a:noFill/>
        </p:spPr>
        <p:txBody>
          <a:bodyPr wrap="square" rtlCol="0">
            <a:spAutoFit/>
          </a:bodyPr>
          <a:lstStyle/>
          <a:p>
            <a:r>
              <a:rPr lang="fr-FR" sz="2400" b="1" dirty="0">
                <a:solidFill>
                  <a:srgbClr val="FFFF00"/>
                </a:solidFill>
              </a:rPr>
              <a:t>Bab Mansour  El </a:t>
            </a:r>
            <a:r>
              <a:rPr lang="fr-FR" sz="2400" b="1" dirty="0" err="1">
                <a:solidFill>
                  <a:srgbClr val="FFFF00"/>
                </a:solidFill>
              </a:rPr>
              <a:t>Aleuj</a:t>
            </a:r>
            <a:endParaRPr lang="fr-FR" sz="2400" b="1" dirty="0">
              <a:solidFill>
                <a:srgbClr val="FFFF00"/>
              </a:solidFill>
            </a:endParaRPr>
          </a:p>
        </p:txBody>
      </p:sp>
      <p:sp>
        <p:nvSpPr>
          <p:cNvPr id="2" name="Espace réservé de la date 1">
            <a:extLst>
              <a:ext uri="{FF2B5EF4-FFF2-40B4-BE49-F238E27FC236}">
                <a16:creationId xmlns:a16="http://schemas.microsoft.com/office/drawing/2014/main" id="{E0E467D2-D87D-5981-8120-861DE16FFB9B}"/>
              </a:ext>
            </a:extLst>
          </p:cNvPr>
          <p:cNvSpPr>
            <a:spLocks noGrp="1"/>
          </p:cNvSpPr>
          <p:nvPr>
            <p:ph type="dt" sz="half" idx="10"/>
          </p:nvPr>
        </p:nvSpPr>
        <p:spPr/>
        <p:txBody>
          <a:bodyPr/>
          <a:lstStyle/>
          <a:p>
            <a:fld id="{5A5A35F8-008B-4E60-8F1D-790AC429E988}" type="datetime1">
              <a:rPr lang="fr-FR" smtClean="0"/>
              <a:t>26/06/2022</a:t>
            </a:fld>
            <a:endParaRPr lang="fr-FR"/>
          </a:p>
        </p:txBody>
      </p:sp>
      <p:sp>
        <p:nvSpPr>
          <p:cNvPr id="5" name="Espace réservé du pied de page 4">
            <a:extLst>
              <a:ext uri="{FF2B5EF4-FFF2-40B4-BE49-F238E27FC236}">
                <a16:creationId xmlns:a16="http://schemas.microsoft.com/office/drawing/2014/main" id="{B0A2D29E-75E0-7738-114C-B5B29B99873A}"/>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9DCD5212-E51A-BAED-918D-ADFFF00C0C87}"/>
              </a:ext>
            </a:extLst>
          </p:cNvPr>
          <p:cNvSpPr>
            <a:spLocks noGrp="1"/>
          </p:cNvSpPr>
          <p:nvPr>
            <p:ph type="sldNum" sz="quarter" idx="12"/>
          </p:nvPr>
        </p:nvSpPr>
        <p:spPr/>
        <p:txBody>
          <a:bodyPr/>
          <a:lstStyle/>
          <a:p>
            <a:fld id="{AF40FA05-1EAF-4F16-AC46-7F5074C2F6F3}" type="slidenum">
              <a:rPr lang="fr-FR" smtClean="0"/>
              <a:t>27</a:t>
            </a:fld>
            <a:endParaRPr lang="fr-FR"/>
          </a:p>
        </p:txBody>
      </p:sp>
    </p:spTree>
    <p:extLst>
      <p:ext uri="{BB962C8B-B14F-4D97-AF65-F5344CB8AC3E}">
        <p14:creationId xmlns:p14="http://schemas.microsoft.com/office/powerpoint/2010/main" val="3186275932"/>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ciel, extérieur, bâtiment, voûte&#10;&#10;Description générée automatiquement">
            <a:extLst>
              <a:ext uri="{FF2B5EF4-FFF2-40B4-BE49-F238E27FC236}">
                <a16:creationId xmlns:a16="http://schemas.microsoft.com/office/drawing/2014/main" id="{421CCD25-F0B3-A7C9-E8B9-E87A018C645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83039" y="419825"/>
            <a:ext cx="8825921" cy="6186791"/>
          </a:xfrm>
          <a:prstGeom prst="rect">
            <a:avLst/>
          </a:prstGeom>
        </p:spPr>
      </p:pic>
      <p:sp>
        <p:nvSpPr>
          <p:cNvPr id="4" name="ZoneTexte 3">
            <a:extLst>
              <a:ext uri="{FF2B5EF4-FFF2-40B4-BE49-F238E27FC236}">
                <a16:creationId xmlns:a16="http://schemas.microsoft.com/office/drawing/2014/main" id="{CFBFAFB5-27EF-1AB6-1877-2F6FAF230C4F}"/>
              </a:ext>
            </a:extLst>
          </p:cNvPr>
          <p:cNvSpPr txBox="1"/>
          <p:nvPr/>
        </p:nvSpPr>
        <p:spPr>
          <a:xfrm>
            <a:off x="4441195" y="-41840"/>
            <a:ext cx="10000034" cy="461665"/>
          </a:xfrm>
          <a:prstGeom prst="rect">
            <a:avLst/>
          </a:prstGeom>
          <a:noFill/>
        </p:spPr>
        <p:txBody>
          <a:bodyPr wrap="square" rtlCol="0">
            <a:spAutoFit/>
          </a:bodyPr>
          <a:lstStyle/>
          <a:p>
            <a:r>
              <a:rPr lang="fr-FR" sz="2400" b="1" dirty="0">
                <a:solidFill>
                  <a:srgbClr val="FFFF00"/>
                </a:solidFill>
              </a:rPr>
              <a:t>Bab Mansour   el   </a:t>
            </a:r>
            <a:r>
              <a:rPr lang="fr-FR" sz="2400" b="1" dirty="0" err="1">
                <a:solidFill>
                  <a:srgbClr val="FFFF00"/>
                </a:solidFill>
              </a:rPr>
              <a:t>Aleuj</a:t>
            </a:r>
            <a:endParaRPr lang="fr-FR" sz="2400" b="1" dirty="0">
              <a:solidFill>
                <a:srgbClr val="FFFF00"/>
              </a:solidFill>
            </a:endParaRPr>
          </a:p>
        </p:txBody>
      </p:sp>
      <p:sp>
        <p:nvSpPr>
          <p:cNvPr id="2" name="Espace réservé de la date 1">
            <a:extLst>
              <a:ext uri="{FF2B5EF4-FFF2-40B4-BE49-F238E27FC236}">
                <a16:creationId xmlns:a16="http://schemas.microsoft.com/office/drawing/2014/main" id="{01EBF036-F6F3-D021-EC78-68D666B02CAD}"/>
              </a:ext>
            </a:extLst>
          </p:cNvPr>
          <p:cNvSpPr>
            <a:spLocks noGrp="1"/>
          </p:cNvSpPr>
          <p:nvPr>
            <p:ph type="dt" sz="half" idx="10"/>
          </p:nvPr>
        </p:nvSpPr>
        <p:spPr/>
        <p:txBody>
          <a:bodyPr/>
          <a:lstStyle/>
          <a:p>
            <a:fld id="{9424A18D-96CD-4677-A4A8-87C8CB86C762}" type="datetime1">
              <a:rPr lang="fr-FR" smtClean="0"/>
              <a:t>26/06/2022</a:t>
            </a:fld>
            <a:endParaRPr lang="fr-FR"/>
          </a:p>
        </p:txBody>
      </p:sp>
      <p:sp>
        <p:nvSpPr>
          <p:cNvPr id="5" name="Espace réservé du pied de page 4">
            <a:extLst>
              <a:ext uri="{FF2B5EF4-FFF2-40B4-BE49-F238E27FC236}">
                <a16:creationId xmlns:a16="http://schemas.microsoft.com/office/drawing/2014/main" id="{A87CFCDA-45DA-DF6D-F3CA-C3299B5ECFDF}"/>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6D5AAE1B-1D02-51DC-2D1D-5AC470578B43}"/>
              </a:ext>
            </a:extLst>
          </p:cNvPr>
          <p:cNvSpPr>
            <a:spLocks noGrp="1"/>
          </p:cNvSpPr>
          <p:nvPr>
            <p:ph type="sldNum" sz="quarter" idx="12"/>
          </p:nvPr>
        </p:nvSpPr>
        <p:spPr/>
        <p:txBody>
          <a:bodyPr/>
          <a:lstStyle/>
          <a:p>
            <a:fld id="{AF40FA05-1EAF-4F16-AC46-7F5074C2F6F3}" type="slidenum">
              <a:rPr lang="fr-FR" smtClean="0"/>
              <a:t>28</a:t>
            </a:fld>
            <a:endParaRPr lang="fr-FR"/>
          </a:p>
        </p:txBody>
      </p:sp>
    </p:spTree>
    <p:extLst>
      <p:ext uri="{BB962C8B-B14F-4D97-AF65-F5344CB8AC3E}">
        <p14:creationId xmlns:p14="http://schemas.microsoft.com/office/powerpoint/2010/main" val="2425053585"/>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bâtiment, route, ciel, extérieur&#10;&#10;Description générée automatiquement">
            <a:extLst>
              <a:ext uri="{FF2B5EF4-FFF2-40B4-BE49-F238E27FC236}">
                <a16:creationId xmlns:a16="http://schemas.microsoft.com/office/drawing/2014/main" id="{CB824DFB-A6D1-4920-66DF-2D6E3B15A77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94426" y="525294"/>
            <a:ext cx="10603148" cy="5987374"/>
          </a:xfrm>
          <a:prstGeom prst="rect">
            <a:avLst/>
          </a:prstGeom>
        </p:spPr>
      </p:pic>
      <p:sp>
        <p:nvSpPr>
          <p:cNvPr id="4" name="ZoneTexte 3">
            <a:extLst>
              <a:ext uri="{FF2B5EF4-FFF2-40B4-BE49-F238E27FC236}">
                <a16:creationId xmlns:a16="http://schemas.microsoft.com/office/drawing/2014/main" id="{B49E4BA9-CF6A-B33D-3CD4-8D39599C3091}"/>
              </a:ext>
            </a:extLst>
          </p:cNvPr>
          <p:cNvSpPr txBox="1"/>
          <p:nvPr/>
        </p:nvSpPr>
        <p:spPr>
          <a:xfrm>
            <a:off x="4560089" y="114499"/>
            <a:ext cx="8618707" cy="461665"/>
          </a:xfrm>
          <a:prstGeom prst="rect">
            <a:avLst/>
          </a:prstGeom>
          <a:noFill/>
        </p:spPr>
        <p:txBody>
          <a:bodyPr wrap="square" rtlCol="0">
            <a:spAutoFit/>
          </a:bodyPr>
          <a:lstStyle/>
          <a:p>
            <a:r>
              <a:rPr lang="fr-FR" sz="2400" b="1" dirty="0">
                <a:solidFill>
                  <a:srgbClr val="FFFF00"/>
                </a:solidFill>
              </a:rPr>
              <a:t>Bab Mansour el </a:t>
            </a:r>
            <a:r>
              <a:rPr lang="fr-FR" sz="2400" b="1" dirty="0" err="1">
                <a:solidFill>
                  <a:srgbClr val="FFFF00"/>
                </a:solidFill>
              </a:rPr>
              <a:t>Aleuj</a:t>
            </a:r>
            <a:endParaRPr lang="fr-FR" sz="2400" b="1" dirty="0">
              <a:solidFill>
                <a:srgbClr val="FFFF00"/>
              </a:solidFill>
            </a:endParaRPr>
          </a:p>
        </p:txBody>
      </p:sp>
      <p:sp>
        <p:nvSpPr>
          <p:cNvPr id="2" name="Espace réservé de la date 1">
            <a:extLst>
              <a:ext uri="{FF2B5EF4-FFF2-40B4-BE49-F238E27FC236}">
                <a16:creationId xmlns:a16="http://schemas.microsoft.com/office/drawing/2014/main" id="{F05C6098-1700-7D2B-4BD1-A0474A79B0A0}"/>
              </a:ext>
            </a:extLst>
          </p:cNvPr>
          <p:cNvSpPr>
            <a:spLocks noGrp="1"/>
          </p:cNvSpPr>
          <p:nvPr>
            <p:ph type="dt" sz="half" idx="10"/>
          </p:nvPr>
        </p:nvSpPr>
        <p:spPr/>
        <p:txBody>
          <a:bodyPr/>
          <a:lstStyle/>
          <a:p>
            <a:fld id="{3101235F-C82A-4201-A474-95E2C07453B9}" type="datetime1">
              <a:rPr lang="fr-FR" smtClean="0"/>
              <a:t>26/06/2022</a:t>
            </a:fld>
            <a:endParaRPr lang="fr-FR"/>
          </a:p>
        </p:txBody>
      </p:sp>
      <p:sp>
        <p:nvSpPr>
          <p:cNvPr id="5" name="Espace réservé du pied de page 4">
            <a:extLst>
              <a:ext uri="{FF2B5EF4-FFF2-40B4-BE49-F238E27FC236}">
                <a16:creationId xmlns:a16="http://schemas.microsoft.com/office/drawing/2014/main" id="{D68F7974-A25C-1FCE-3A7E-2048398C65B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5FCA3888-082A-8F0B-862D-10031472898B}"/>
              </a:ext>
            </a:extLst>
          </p:cNvPr>
          <p:cNvSpPr>
            <a:spLocks noGrp="1"/>
          </p:cNvSpPr>
          <p:nvPr>
            <p:ph type="sldNum" sz="quarter" idx="12"/>
          </p:nvPr>
        </p:nvSpPr>
        <p:spPr/>
        <p:txBody>
          <a:bodyPr/>
          <a:lstStyle/>
          <a:p>
            <a:fld id="{AF40FA05-1EAF-4F16-AC46-7F5074C2F6F3}" type="slidenum">
              <a:rPr lang="fr-FR" smtClean="0"/>
              <a:t>29</a:t>
            </a:fld>
            <a:endParaRPr lang="fr-FR"/>
          </a:p>
        </p:txBody>
      </p:sp>
    </p:spTree>
    <p:extLst>
      <p:ext uri="{BB962C8B-B14F-4D97-AF65-F5344CB8AC3E}">
        <p14:creationId xmlns:p14="http://schemas.microsoft.com/office/powerpoint/2010/main" val="986734288"/>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extérieur, ciel, terrain, jour&#10;&#10;Description générée automatiquement">
            <a:extLst>
              <a:ext uri="{FF2B5EF4-FFF2-40B4-BE49-F238E27FC236}">
                <a16:creationId xmlns:a16="http://schemas.microsoft.com/office/drawing/2014/main" id="{4DD515BB-9AA6-B3CE-A8A9-D6082C106E6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8315" y="369651"/>
            <a:ext cx="9727660" cy="6269476"/>
          </a:xfrm>
          <a:prstGeom prst="rect">
            <a:avLst/>
          </a:prstGeom>
        </p:spPr>
      </p:pic>
      <p:sp>
        <p:nvSpPr>
          <p:cNvPr id="4" name="ZoneTexte 3">
            <a:extLst>
              <a:ext uri="{FF2B5EF4-FFF2-40B4-BE49-F238E27FC236}">
                <a16:creationId xmlns:a16="http://schemas.microsoft.com/office/drawing/2014/main" id="{E3E7B3B9-3F23-50AB-EBB1-6744C12ABFDD}"/>
              </a:ext>
            </a:extLst>
          </p:cNvPr>
          <p:cNvSpPr txBox="1"/>
          <p:nvPr/>
        </p:nvSpPr>
        <p:spPr>
          <a:xfrm>
            <a:off x="10025975" y="4572000"/>
            <a:ext cx="8190689" cy="461665"/>
          </a:xfrm>
          <a:prstGeom prst="rect">
            <a:avLst/>
          </a:prstGeom>
          <a:noFill/>
        </p:spPr>
        <p:txBody>
          <a:bodyPr wrap="square" rtlCol="0">
            <a:spAutoFit/>
          </a:bodyPr>
          <a:lstStyle/>
          <a:p>
            <a:r>
              <a:rPr lang="fr-FR" sz="2400" b="1" dirty="0">
                <a:solidFill>
                  <a:srgbClr val="FFFF00"/>
                </a:solidFill>
              </a:rPr>
              <a:t>Bab </a:t>
            </a:r>
            <a:r>
              <a:rPr lang="fr-FR" sz="2400" b="1" dirty="0" err="1">
                <a:solidFill>
                  <a:srgbClr val="FFFF00"/>
                </a:solidFill>
              </a:rPr>
              <a:t>Berdaine</a:t>
            </a:r>
            <a:endParaRPr lang="fr-FR" sz="2400" b="1" dirty="0">
              <a:solidFill>
                <a:srgbClr val="FFFF00"/>
              </a:solidFill>
            </a:endParaRPr>
          </a:p>
        </p:txBody>
      </p:sp>
      <p:sp>
        <p:nvSpPr>
          <p:cNvPr id="2" name="Espace réservé de la date 1">
            <a:extLst>
              <a:ext uri="{FF2B5EF4-FFF2-40B4-BE49-F238E27FC236}">
                <a16:creationId xmlns:a16="http://schemas.microsoft.com/office/drawing/2014/main" id="{65EB5606-3472-8341-70C9-24D6581791A0}"/>
              </a:ext>
            </a:extLst>
          </p:cNvPr>
          <p:cNvSpPr>
            <a:spLocks noGrp="1"/>
          </p:cNvSpPr>
          <p:nvPr>
            <p:ph type="dt" sz="half" idx="10"/>
          </p:nvPr>
        </p:nvSpPr>
        <p:spPr/>
        <p:txBody>
          <a:bodyPr/>
          <a:lstStyle/>
          <a:p>
            <a:fld id="{B5129648-F0F3-4A32-A242-86A70353E8EC}" type="datetime1">
              <a:rPr lang="fr-FR" smtClean="0"/>
              <a:t>26/06/2022</a:t>
            </a:fld>
            <a:endParaRPr lang="fr-FR"/>
          </a:p>
        </p:txBody>
      </p:sp>
      <p:sp>
        <p:nvSpPr>
          <p:cNvPr id="5" name="Espace réservé du pied de page 4">
            <a:extLst>
              <a:ext uri="{FF2B5EF4-FFF2-40B4-BE49-F238E27FC236}">
                <a16:creationId xmlns:a16="http://schemas.microsoft.com/office/drawing/2014/main" id="{6C291445-B5FE-9046-B72E-2575930BAF39}"/>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9E2D8CE-6060-4439-9E12-AC6CD5432DD9}"/>
              </a:ext>
            </a:extLst>
          </p:cNvPr>
          <p:cNvSpPr>
            <a:spLocks noGrp="1"/>
          </p:cNvSpPr>
          <p:nvPr>
            <p:ph type="sldNum" sz="quarter" idx="12"/>
          </p:nvPr>
        </p:nvSpPr>
        <p:spPr/>
        <p:txBody>
          <a:bodyPr/>
          <a:lstStyle/>
          <a:p>
            <a:fld id="{AF40FA05-1EAF-4F16-AC46-7F5074C2F6F3}" type="slidenum">
              <a:rPr lang="fr-FR" smtClean="0"/>
              <a:t>30</a:t>
            </a:fld>
            <a:endParaRPr lang="fr-FR"/>
          </a:p>
        </p:txBody>
      </p:sp>
    </p:spTree>
    <p:extLst>
      <p:ext uri="{BB962C8B-B14F-4D97-AF65-F5344CB8AC3E}">
        <p14:creationId xmlns:p14="http://schemas.microsoft.com/office/powerpoint/2010/main" val="2325361076"/>
      </p:ext>
    </p:extLst>
  </p:cSld>
  <p:clrMapOvr>
    <a:masterClrMapping/>
  </p:clrMapOvr>
  <mc:AlternateContent xmlns:mc="http://schemas.openxmlformats.org/markup-compatibility/2006" xmlns:p14="http://schemas.microsoft.com/office/powerpoint/2010/main">
    <mc:Choice Requires="p14">
      <p:transition spd="slow" p14:dur="5000" advClick="0" advTm="17000">
        <p14:flip dir="r"/>
      </p:transition>
    </mc:Choice>
    <mc:Fallback xmlns="">
      <p:transition spd="slow" advClick="0" advTm="17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TotalTime>
  <Words>354</Words>
  <Application>Microsoft Office PowerPoint</Application>
  <PresentationFormat>Grand écran</PresentationFormat>
  <Paragraphs>120</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9</cp:revision>
  <dcterms:created xsi:type="dcterms:W3CDTF">2022-06-23T05:24:34Z</dcterms:created>
  <dcterms:modified xsi:type="dcterms:W3CDTF">2022-06-26T06:29:55Z</dcterms:modified>
</cp:coreProperties>
</file>