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85" r:id="rId4"/>
    <p:sldId id="284" r:id="rId5"/>
    <p:sldId id="283" r:id="rId6"/>
    <p:sldId id="282" r:id="rId7"/>
    <p:sldId id="281" r:id="rId8"/>
    <p:sldId id="280" r:id="rId9"/>
    <p:sldId id="279" r:id="rId10"/>
    <p:sldId id="278" r:id="rId11"/>
    <p:sldId id="277" r:id="rId12"/>
    <p:sldId id="276" r:id="rId13"/>
    <p:sldId id="275" r:id="rId14"/>
    <p:sldId id="274" r:id="rId15"/>
    <p:sldId id="273" r:id="rId16"/>
    <p:sldId id="272" r:id="rId17"/>
    <p:sldId id="271" r:id="rId18"/>
    <p:sldId id="270" r:id="rId19"/>
    <p:sldId id="269" r:id="rId20"/>
    <p:sldId id="268" r:id="rId21"/>
    <p:sldId id="267" r:id="rId22"/>
    <p:sldId id="266" r:id="rId23"/>
    <p:sldId id="265" r:id="rId24"/>
    <p:sldId id="264" r:id="rId25"/>
    <p:sldId id="263" r:id="rId26"/>
    <p:sldId id="262" r:id="rId27"/>
    <p:sldId id="261" r:id="rId28"/>
  </p:sldIdLst>
  <p:sldSz cx="6858000" cy="9144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-3030" y="-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38767-098B-42FB-8880-E34C1512FF0E}" type="datetimeFigureOut">
              <a:rPr lang="fr-FR"/>
              <a:pPr>
                <a:defRPr/>
              </a:pPr>
              <a:t>25/06/2022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CFEB9-6D8A-4EFD-82F4-62921FCD391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4573D-30EA-4904-8AE8-61B744DE265A}" type="datetimeFigureOut">
              <a:rPr lang="fr-FR"/>
              <a:pPr>
                <a:defRPr/>
              </a:pPr>
              <a:t>25/06/2022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D19A0-F5CC-466A-9EC9-5818FF11877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0F7AB-085A-4F5F-BA3D-60DBD4AD1FEC}" type="datetimeFigureOut">
              <a:rPr lang="fr-FR"/>
              <a:pPr>
                <a:defRPr/>
              </a:pPr>
              <a:t>25/06/2022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59251-7928-4538-8123-F0F6110A758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E4E46-FB77-4D39-A1A8-E20470975B15}" type="datetimeFigureOut">
              <a:rPr lang="fr-FR"/>
              <a:pPr>
                <a:defRPr/>
              </a:pPr>
              <a:t>25/06/2022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209FB-72AF-4AB7-AA64-99494CA63E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F3541-9BAA-4A46-8CDC-9CE6BE937EAF}" type="datetimeFigureOut">
              <a:rPr lang="fr-FR"/>
              <a:pPr>
                <a:defRPr/>
              </a:pPr>
              <a:t>25/06/2022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F1FD7-57E4-481C-942D-8470A8B43B4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2F7E0-9134-47AB-9BAA-060EE9663B0A}" type="datetimeFigureOut">
              <a:rPr lang="fr-FR"/>
              <a:pPr>
                <a:defRPr/>
              </a:pPr>
              <a:t>25/06/2022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333EB-0226-4FA3-B662-C3E578E5429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A3F17-03A3-4BA2-A1CE-5C6B08F1DCDC}" type="datetimeFigureOut">
              <a:rPr lang="fr-FR"/>
              <a:pPr>
                <a:defRPr/>
              </a:pPr>
              <a:t>25/06/2022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5A423-3C29-492E-A871-F637C91C562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0519C-BE68-4571-8E3C-6882E2DEF05F}" type="datetimeFigureOut">
              <a:rPr lang="fr-FR"/>
              <a:pPr>
                <a:defRPr/>
              </a:pPr>
              <a:t>25/06/2022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6A63A-AECC-4CB8-A798-A5DFE8B805E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FC699-B11F-4751-843E-CD0D8B3A97D6}" type="datetimeFigureOut">
              <a:rPr lang="fr-FR"/>
              <a:pPr>
                <a:defRPr/>
              </a:pPr>
              <a:t>25/06/2022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28624-95A3-489B-9DCE-9D4C6461853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4BC1D-B486-4AA8-B5D9-CCFFD1277C68}" type="datetimeFigureOut">
              <a:rPr lang="fr-FR"/>
              <a:pPr>
                <a:defRPr/>
              </a:pPr>
              <a:t>25/06/2022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056F1-32F7-4DCA-A606-71B6C9BB8AE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1C138-93D5-4B69-81E0-62EFC5B8C160}" type="datetimeFigureOut">
              <a:rPr lang="fr-FR"/>
              <a:pPr>
                <a:defRPr/>
              </a:pPr>
              <a:t>25/06/2022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C967D-A440-4554-B08B-2EB63A250F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487363"/>
            <a:ext cx="5915025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3638"/>
            <a:ext cx="5915025" cy="580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4E99087-DAB3-49DA-A110-39BE51285FCA}" type="datetimeFigureOut">
              <a:rPr lang="fr-FR"/>
              <a:pPr>
                <a:defRPr/>
              </a:pPr>
              <a:t>25/06/2022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663"/>
            <a:ext cx="2314575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94478D-DE17-4205-9B81-8BACE20F581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3" r:id="rId3"/>
    <p:sldLayoutId id="2147483692" r:id="rId4"/>
    <p:sldLayoutId id="2147483691" r:id="rId5"/>
    <p:sldLayoutId id="2147483690" r:id="rId6"/>
    <p:sldLayoutId id="2147483689" r:id="rId7"/>
    <p:sldLayoutId id="2147483688" r:id="rId8"/>
    <p:sldLayoutId id="2147483687" r:id="rId9"/>
    <p:sldLayoutId id="2147483686" r:id="rId10"/>
    <p:sldLayoutId id="2147483685" r:id="rId11"/>
  </p:sldLayoutIdLst>
  <p:transition spd="slow" advClick="0" advTm="5000">
    <p:zoom dir="in"/>
  </p:transition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989013" y="2551113"/>
            <a:ext cx="5251450" cy="444023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Fernanda</a:t>
            </a:r>
          </a:p>
        </p:txBody>
      </p:sp>
    </p:spTree>
  </p:cSld>
  <p:clrMapOvr>
    <a:masterClrMapping/>
  </p:clrMapOvr>
  <p:transition spd="slow" advClick="0" advTm="5000">
    <p:zoom dir="in"/>
    <p:sndAc>
      <p:stSnd>
        <p:snd r:embed="rId2" name="11 Fernando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4" descr="Une image contenant personne, extérieur, arbr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Une image contenant arbre, extérieur, terrain,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Une image contenant arbre, extérieur, personne, forêt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Une image contenant arbre, extérieur, personne, habit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Une image contenant arbre, extérieur, personne, habit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Une image contenant arbre, personne, extérieu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Une image contenant extérieur, arbre, personne, habit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Une image contenant extérieur, personne, arbre, habit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Une image contenant personne, extérieur, arbre, habits&#10;&#10;Description générée automatiquement"/>
          <p:cNvPicPr>
            <a:picLocks noChangeAspect="1"/>
          </p:cNvPicPr>
          <p:nvPr/>
        </p:nvPicPr>
        <p:blipFill>
          <a:blip r:embed="rId2"/>
          <a:srcRect r="-2" b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2" descr="Une image contenant personne, extérieur, habits, assi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2" descr="Une image contenant personne, in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2" descr="Une image contenant personne, intérieur, blanc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2" descr="Une image contenant personne, habits, femme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Une image contenant habits, personne, femme, planche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2" descr="Une image contenant habits, personne, intérieur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2" descr="Une image contenant personne, habits, intérieur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2" descr="Une image contenant personne, habits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Une image contenant canapé, intérieur, assis, habit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2" descr="Une image contenant in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2" descr="Une image contenant personne, intérieur, habits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2" descr="Une image contenant personne, habits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Image 2" descr="Une image contenant personne, intérieur, lit, pos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WordArt 2"/>
          <p:cNvSpPr>
            <a:spLocks noChangeArrowheads="1" noChangeShapeType="1" noTextEdit="1"/>
          </p:cNvSpPr>
          <p:nvPr/>
        </p:nvSpPr>
        <p:spPr bwMode="auto">
          <a:xfrm>
            <a:off x="1420813" y="2425700"/>
            <a:ext cx="4619625" cy="42608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end</a:t>
            </a:r>
          </a:p>
        </p:txBody>
      </p:sp>
    </p:spTree>
  </p:cSld>
  <p:clrMapOvr>
    <a:masterClrMapping/>
  </p:clrMapOvr>
  <p:transition spd="slow" advClick="0" advTm="5000">
    <p:zoom dir="in"/>
  </p:transition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0</Words>
  <Application>Microsoft Office PowerPoint</Application>
  <PresentationFormat>Affichage à l'écran (4:3)</PresentationFormat>
  <Paragraphs>0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Calibri</vt:lpstr>
      <vt:lpstr>Arial</vt:lpstr>
      <vt:lpstr>Calibri Light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2</cp:revision>
  <dcterms:created xsi:type="dcterms:W3CDTF">2022-06-25T05:31:56Z</dcterms:created>
  <dcterms:modified xsi:type="dcterms:W3CDTF">2022-06-25T06:06:39Z</dcterms:modified>
</cp:coreProperties>
</file>