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1" d="100"/>
          <a:sy n="71" d="100"/>
        </p:scale>
        <p:origin x="853" y="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45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5.Muzikanti z Moravy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7.La Paloma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6.Nejhezčí koutek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8.Červená růžičk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Pivovarští koně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420" y="382567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Ta veselská chasa mladá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452" y="307373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Mám já zahrádečk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146" y="231032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Kdybych byla ptáčkem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494" y="160506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55281" y="1613990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Muzikanti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z Moravy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572" y="3897722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Pivovarští koně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563934" y="3124294"/>
            <a:ext cx="135389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 veselská chasa mladá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24718" y="2406873"/>
            <a:ext cx="126084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Mám já zahrádečku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718646" y="1562331"/>
            <a:ext cx="119408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Kdybych byla ptáčkem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4811" y="2363105"/>
            <a:ext cx="1197063" cy="54039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Nejhezčí koutek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136664" y="309002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Paloma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345580" y="3896304"/>
            <a:ext cx="102432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Červená růžička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652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899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8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.Červená růžička.wav"/>
          </p:stSnd>
        </p:sndAc>
      </p:transition>
    </mc:Choice>
    <mc:Fallback xmlns="">
      <p:transition spd="slow" advClick="0">
        <p:sndAc>
          <p:stSnd>
            <p:snd r:embed="rId28" name="8.Červená růžič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113</TotalTime>
  <Words>77</Words>
  <Application>Microsoft Office PowerPoint</Application>
  <PresentationFormat>Předvádění na obrazovce (4:3)</PresentationFormat>
  <Paragraphs>46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21</cp:revision>
  <dcterms:created xsi:type="dcterms:W3CDTF">2020-02-21T13:54:42Z</dcterms:created>
  <dcterms:modified xsi:type="dcterms:W3CDTF">2020-08-16T11:45:28Z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