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47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audio" Target="../media/audio7.wav"/><Relationship Id="rId1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image" Target="../media/image7.png"/><Relationship Id="rId2" Type="http://schemas.openxmlformats.org/officeDocument/2006/relationships/audio" Target="../media/audio1.wav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11" Type="http://schemas.openxmlformats.org/officeDocument/2006/relationships/audio" Target="../media/audio5.wav"/><Relationship Id="rId5" Type="http://schemas.openxmlformats.org/officeDocument/2006/relationships/image" Target="../media/image3.jpg"/><Relationship Id="rId15" Type="http://schemas.openxmlformats.org/officeDocument/2006/relationships/audio" Target="../media/audio9.wav"/><Relationship Id="rId10" Type="http://schemas.openxmlformats.org/officeDocument/2006/relationships/audio" Target="../media/audio4.wav"/><Relationship Id="rId4" Type="http://schemas.openxmlformats.org/officeDocument/2006/relationships/image" Target="../media/image2.jpg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37BEFF46-EDC5-4DD6-8D6B-A7E4361F78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83567"/>
            <a:ext cx="8928992" cy="5578573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0C295F1E-2A6C-4FC7-AC21-84F2145BAA82}"/>
              </a:ext>
            </a:extLst>
          </p:cNvPr>
          <p:cNvSpPr/>
          <p:nvPr/>
        </p:nvSpPr>
        <p:spPr>
          <a:xfrm>
            <a:off x="539552" y="908720"/>
            <a:ext cx="8064896" cy="4752528"/>
          </a:xfrm>
          <a:prstGeom prst="rect">
            <a:avLst/>
          </a:prstGeom>
          <a:blipFill dpi="0" rotWithShape="1">
            <a:blip r:embed="rId5">
              <a:alphaModFix amt="44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0BDAC43-D001-4EC7-BA66-4105CC9A9B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82467"/>
            <a:ext cx="4459025" cy="5589917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A8F409AE-E665-42CC-A4D4-5B757096CC6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654" y="484909"/>
            <a:ext cx="4603043" cy="5582353"/>
          </a:xfrm>
          <a:prstGeom prst="rect">
            <a:avLst/>
          </a:prstGeom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C37E57FC-6631-45ED-A52D-AE5CE7BF417A}"/>
              </a:ext>
            </a:extLst>
          </p:cNvPr>
          <p:cNvSpPr/>
          <p:nvPr/>
        </p:nvSpPr>
        <p:spPr>
          <a:xfrm>
            <a:off x="25654" y="441276"/>
            <a:ext cx="9007510" cy="5620864"/>
          </a:xfrm>
          <a:prstGeom prst="rect">
            <a:avLst/>
          </a:prstGeom>
          <a:noFill/>
          <a:ln w="7620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A5734714-5BB4-496E-8DAA-67672DF87974}"/>
              </a:ext>
            </a:extLst>
          </p:cNvPr>
          <p:cNvSpPr/>
          <p:nvPr/>
        </p:nvSpPr>
        <p:spPr>
          <a:xfrm>
            <a:off x="475790" y="875444"/>
            <a:ext cx="8128658" cy="478580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50800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FD071817-689A-D8B8-100F-F50C1CFE8591}"/>
              </a:ext>
            </a:extLst>
          </p:cNvPr>
          <p:cNvSpPr/>
          <p:nvPr/>
        </p:nvSpPr>
        <p:spPr>
          <a:xfrm>
            <a:off x="3291437" y="892796"/>
            <a:ext cx="5441447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Nice </a:t>
            </a: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melodies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11</a:t>
            </a:r>
            <a:endParaRPr lang="es-ES" sz="3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A067F880-4EB2-F5FE-6CD8-B7EEE3EA565E}"/>
              </a:ext>
            </a:extLst>
          </p:cNvPr>
          <p:cNvSpPr/>
          <p:nvPr/>
        </p:nvSpPr>
        <p:spPr>
          <a:xfrm>
            <a:off x="0" y="6485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</a:t>
            </a:r>
            <a:r>
              <a:rPr lang="cs-CZ" sz="3600" b="1" dirty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5" name="Obrázek 4">
            <a:hlinkClick r:id="" action="ppaction://noaction">
              <a:snd r:embed="rId7" name="1 Live life.wav"/>
            </a:hlinkClick>
            <a:extLst>
              <a:ext uri="{FF2B5EF4-FFF2-40B4-BE49-F238E27FC236}">
                <a16:creationId xmlns:a16="http://schemas.microsoft.com/office/drawing/2014/main" id="{49DDDE99-8F0C-F1E8-8C3F-FC983383A5F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006" y="2130388"/>
            <a:ext cx="885609" cy="749573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9" name="4 Imagine.wav"/>
            </a:hlinkClick>
            <a:extLst>
              <a:ext uri="{FF2B5EF4-FFF2-40B4-BE49-F238E27FC236}">
                <a16:creationId xmlns:a16="http://schemas.microsoft.com/office/drawing/2014/main" id="{4CA27820-A8AA-DB41-4A38-7E38A889FF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2764" y="3326387"/>
            <a:ext cx="885609" cy="749573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2" name="9 Dreamer.wav"/>
            </a:hlinkClick>
            <a:extLst>
              <a:ext uri="{FF2B5EF4-FFF2-40B4-BE49-F238E27FC236}">
                <a16:creationId xmlns:a16="http://schemas.microsoft.com/office/drawing/2014/main" id="{2CEFD13F-81FB-F24D-25ED-32669E65CAF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006" y="4637292"/>
            <a:ext cx="885609" cy="749573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5 My heart will go on.wav"/>
            </a:hlinkClick>
            <a:extLst>
              <a:ext uri="{FF2B5EF4-FFF2-40B4-BE49-F238E27FC236}">
                <a16:creationId xmlns:a16="http://schemas.microsoft.com/office/drawing/2014/main" id="{66EBADAF-F7C3-11BB-8371-2D321FEB3D9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5848" y="3310719"/>
            <a:ext cx="885609" cy="749573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2 Somwhere over the rainbow.wav"/>
            </a:hlinkClick>
            <a:extLst>
              <a:ext uri="{FF2B5EF4-FFF2-40B4-BE49-F238E27FC236}">
                <a16:creationId xmlns:a16="http://schemas.microsoft.com/office/drawing/2014/main" id="{6340FC8E-252E-DDEC-DB2A-5AC75928C7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9488" y="2093791"/>
            <a:ext cx="885609" cy="749573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2" name="3 Hallelujah.wav"/>
            </a:hlinkClick>
            <a:extLst>
              <a:ext uri="{FF2B5EF4-FFF2-40B4-BE49-F238E27FC236}">
                <a16:creationId xmlns:a16="http://schemas.microsoft.com/office/drawing/2014/main" id="{60831532-A63E-AEAC-D36E-8E9EA7829BF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961" y="2093791"/>
            <a:ext cx="885609" cy="749573"/>
          </a:xfrm>
          <a:prstGeom prst="rect">
            <a:avLst/>
          </a:prstGeom>
        </p:spPr>
      </p:pic>
      <p:pic>
        <p:nvPicPr>
          <p:cNvPr id="22" name="Obrázek 21">
            <a:hlinkClick r:id="" action="ppaction://noaction">
              <a:snd r:embed="rId13" name="8 Despacito.wav"/>
            </a:hlinkClick>
            <a:extLst>
              <a:ext uri="{FF2B5EF4-FFF2-40B4-BE49-F238E27FC236}">
                <a16:creationId xmlns:a16="http://schemas.microsoft.com/office/drawing/2014/main" id="{D48F0F7D-A71B-0DE1-C0A5-F9863074810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9260" y="4577746"/>
            <a:ext cx="885609" cy="749573"/>
          </a:xfrm>
          <a:prstGeom prst="rect">
            <a:avLst/>
          </a:prstGeom>
        </p:spPr>
      </p:pic>
      <p:pic>
        <p:nvPicPr>
          <p:cNvPr id="23" name="Obrázek 22">
            <a:hlinkClick r:id="" action="ppaction://noaction">
              <a:snd r:embed="rId14" name="7 I live for her.wav"/>
            </a:hlinkClick>
            <a:extLst>
              <a:ext uri="{FF2B5EF4-FFF2-40B4-BE49-F238E27FC236}">
                <a16:creationId xmlns:a16="http://schemas.microsoft.com/office/drawing/2014/main" id="{E20CF7B4-69A1-11E9-EC48-8CB255FEE03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7104" y="4564752"/>
            <a:ext cx="885609" cy="749573"/>
          </a:xfrm>
          <a:prstGeom prst="rect">
            <a:avLst/>
          </a:prstGeom>
        </p:spPr>
      </p:pic>
      <p:pic>
        <p:nvPicPr>
          <p:cNvPr id="24" name="Obrázek 23">
            <a:hlinkClick r:id="" action="ppaction://noaction">
              <a:snd r:embed="rId15" name="6 We are the world.wav"/>
            </a:hlinkClick>
            <a:extLst>
              <a:ext uri="{FF2B5EF4-FFF2-40B4-BE49-F238E27FC236}">
                <a16:creationId xmlns:a16="http://schemas.microsoft.com/office/drawing/2014/main" id="{358F59FC-B57B-41BB-0E54-396BB6CB078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088" y="3326387"/>
            <a:ext cx="885609" cy="749573"/>
          </a:xfrm>
          <a:prstGeom prst="rect">
            <a:avLst/>
          </a:prstGeom>
        </p:spPr>
      </p:pic>
      <p:pic>
        <p:nvPicPr>
          <p:cNvPr id="28" name="Obrázek 27">
            <a:extLst>
              <a:ext uri="{FF2B5EF4-FFF2-40B4-BE49-F238E27FC236}">
                <a16:creationId xmlns:a16="http://schemas.microsoft.com/office/drawing/2014/main" id="{DC8E9187-EFC4-D4AF-0881-8CF50AC695F2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09" y="1108106"/>
            <a:ext cx="3626197" cy="4320480"/>
          </a:xfrm>
          <a:prstGeom prst="rect">
            <a:avLst/>
          </a:prstGeom>
        </p:spPr>
      </p:pic>
      <p:sp>
        <p:nvSpPr>
          <p:cNvPr id="33" name="3 Rectángulo">
            <a:extLst>
              <a:ext uri="{FF2B5EF4-FFF2-40B4-BE49-F238E27FC236}">
                <a16:creationId xmlns:a16="http://schemas.microsoft.com/office/drawing/2014/main" id="{63B88864-8CBB-34CE-51B4-6D18D9423503}"/>
              </a:ext>
            </a:extLst>
          </p:cNvPr>
          <p:cNvSpPr/>
          <p:nvPr/>
        </p:nvSpPr>
        <p:spPr>
          <a:xfrm>
            <a:off x="4122166" y="5307709"/>
            <a:ext cx="138032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Dreamer</a:t>
            </a:r>
            <a:endParaRPr lang="es-ES" sz="1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2" name="3 Rectángulo">
            <a:extLst>
              <a:ext uri="{FF2B5EF4-FFF2-40B4-BE49-F238E27FC236}">
                <a16:creationId xmlns:a16="http://schemas.microsoft.com/office/drawing/2014/main" id="{8FACC4A3-53A6-0DF8-1216-C8A71005D8DC}"/>
              </a:ext>
            </a:extLst>
          </p:cNvPr>
          <p:cNvSpPr/>
          <p:nvPr/>
        </p:nvSpPr>
        <p:spPr>
          <a:xfrm>
            <a:off x="3131841" y="1435245"/>
            <a:ext cx="56735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 Violin and </a:t>
            </a:r>
            <a:r>
              <a:rPr lang="cs-CZ" sz="28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Saxophone</a:t>
            </a:r>
            <a:r>
              <a:rPr lang="cs-CZ" sz="28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)</a:t>
            </a:r>
            <a:endParaRPr lang="es-ES" sz="28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1" name="AutoShape 32">
            <a:extLst>
              <a:ext uri="{FF2B5EF4-FFF2-40B4-BE49-F238E27FC236}">
                <a16:creationId xmlns:a16="http://schemas.microsoft.com/office/drawing/2014/main" id="{880CA808-60D5-D59D-A9C7-A7AE5534E8C5}"/>
              </a:ext>
            </a:extLst>
          </p:cNvPr>
          <p:cNvSpPr>
            <a:spLocks noChangeArrowheads="1"/>
          </p:cNvSpPr>
          <p:nvPr/>
        </p:nvSpPr>
        <p:spPr bwMode="auto">
          <a:xfrm rot="20689065" flipH="1">
            <a:off x="8141467" y="1100718"/>
            <a:ext cx="271759" cy="251627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2" name="AutoShape 32">
            <a:extLst>
              <a:ext uri="{FF2B5EF4-FFF2-40B4-BE49-F238E27FC236}">
                <a16:creationId xmlns:a16="http://schemas.microsoft.com/office/drawing/2014/main" id="{3AF42F80-BAA7-0C84-B6A4-3080D0DEA8F9}"/>
              </a:ext>
            </a:extLst>
          </p:cNvPr>
          <p:cNvSpPr>
            <a:spLocks noChangeArrowheads="1"/>
          </p:cNvSpPr>
          <p:nvPr/>
        </p:nvSpPr>
        <p:spPr bwMode="auto">
          <a:xfrm rot="20689065" flipH="1">
            <a:off x="3600274" y="1128074"/>
            <a:ext cx="271759" cy="251627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5" name="WordArt 2">
            <a:extLst>
              <a:ext uri="{FF2B5EF4-FFF2-40B4-BE49-F238E27FC236}">
                <a16:creationId xmlns:a16="http://schemas.microsoft.com/office/drawing/2014/main" id="{CD4B57D2-D5B3-AD03-CF44-16589184204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50490" y="1948960"/>
            <a:ext cx="1296144" cy="125084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CirclePour">
              <a:avLst>
                <a:gd name="adj1" fmla="val 10856564"/>
                <a:gd name="adj2" fmla="val 50000"/>
              </a:avLst>
            </a:prstTxWarp>
          </a:bodyPr>
          <a:lstStyle/>
          <a:p>
            <a:pPr algn="ctr"/>
            <a:r>
              <a:rPr lang="cs-CZ" sz="3600" i="1" kern="10" dirty="0" err="1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yatata</a:t>
            </a:r>
            <a:r>
              <a:rPr lang="cs-CZ" sz="3600" i="1" kern="10" dirty="0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* </a:t>
            </a:r>
            <a:r>
              <a:rPr lang="cs-CZ" sz="3600" i="1" kern="10" dirty="0" err="1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yatata</a:t>
            </a:r>
            <a:r>
              <a:rPr lang="cs-CZ" sz="3600" i="1" kern="10" dirty="0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* </a:t>
            </a:r>
            <a:r>
              <a:rPr lang="cs-CZ" sz="3600" i="1" kern="10" dirty="0" err="1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yatata</a:t>
            </a:r>
            <a:r>
              <a:rPr lang="cs-CZ" sz="3600" i="1" kern="10" dirty="0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* </a:t>
            </a:r>
            <a:r>
              <a:rPr lang="cs-CZ" sz="3600" i="1" kern="10" dirty="0" err="1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yatata</a:t>
            </a:r>
            <a:r>
              <a:rPr lang="cs-CZ" sz="3600" i="1" kern="10" dirty="0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*</a:t>
            </a:r>
          </a:p>
        </p:txBody>
      </p:sp>
      <p:pic>
        <p:nvPicPr>
          <p:cNvPr id="57" name="Obrázek 56">
            <a:extLst>
              <a:ext uri="{FF2B5EF4-FFF2-40B4-BE49-F238E27FC236}">
                <a16:creationId xmlns:a16="http://schemas.microsoft.com/office/drawing/2014/main" id="{A6CEFAE6-0F7F-3E8E-68A1-FC6432AD7BE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148" y="2348662"/>
            <a:ext cx="467177" cy="424706"/>
          </a:xfrm>
          <a:prstGeom prst="rect">
            <a:avLst/>
          </a:prstGeom>
        </p:spPr>
      </p:pic>
      <p:sp>
        <p:nvSpPr>
          <p:cNvPr id="39" name="3 Rectángulo">
            <a:extLst>
              <a:ext uri="{FF2B5EF4-FFF2-40B4-BE49-F238E27FC236}">
                <a16:creationId xmlns:a16="http://schemas.microsoft.com/office/drawing/2014/main" id="{AD6206BD-DEB0-8E34-6E1E-07E758B4A8F4}"/>
              </a:ext>
            </a:extLst>
          </p:cNvPr>
          <p:cNvSpPr/>
          <p:nvPr/>
        </p:nvSpPr>
        <p:spPr>
          <a:xfrm>
            <a:off x="5672451" y="5296032"/>
            <a:ext cx="138032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Despacito</a:t>
            </a:r>
            <a:endParaRPr lang="es-ES" sz="1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0" name="3 Rectángulo">
            <a:extLst>
              <a:ext uri="{FF2B5EF4-FFF2-40B4-BE49-F238E27FC236}">
                <a16:creationId xmlns:a16="http://schemas.microsoft.com/office/drawing/2014/main" id="{94E56491-6808-2827-C24B-2F5FBDE4ADEF}"/>
              </a:ext>
            </a:extLst>
          </p:cNvPr>
          <p:cNvSpPr/>
          <p:nvPr/>
        </p:nvSpPr>
        <p:spPr>
          <a:xfrm>
            <a:off x="7075709" y="4017722"/>
            <a:ext cx="138032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We</a:t>
            </a:r>
            <a:r>
              <a:rPr lang="cs-CZ" sz="14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are </a:t>
            </a:r>
            <a:r>
              <a:rPr lang="cs-CZ" sz="14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</a:t>
            </a:r>
            <a:r>
              <a:rPr lang="cs-CZ" sz="14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world</a:t>
            </a:r>
            <a:endParaRPr lang="es-ES" sz="1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1" name="3 Rectángulo">
            <a:extLst>
              <a:ext uri="{FF2B5EF4-FFF2-40B4-BE49-F238E27FC236}">
                <a16:creationId xmlns:a16="http://schemas.microsoft.com/office/drawing/2014/main" id="{96959F60-F072-9DA3-509C-B9DE728201C3}"/>
              </a:ext>
            </a:extLst>
          </p:cNvPr>
          <p:cNvSpPr/>
          <p:nvPr/>
        </p:nvSpPr>
        <p:spPr>
          <a:xfrm>
            <a:off x="5688802" y="4030650"/>
            <a:ext cx="138032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My heart will go on</a:t>
            </a:r>
            <a:endParaRPr lang="es-ES" sz="1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3" name="3 Rectángulo">
            <a:extLst>
              <a:ext uri="{FF2B5EF4-FFF2-40B4-BE49-F238E27FC236}">
                <a16:creationId xmlns:a16="http://schemas.microsoft.com/office/drawing/2014/main" id="{8EBDD11D-213D-2146-6319-9DB9D1022E3F}"/>
              </a:ext>
            </a:extLst>
          </p:cNvPr>
          <p:cNvSpPr/>
          <p:nvPr/>
        </p:nvSpPr>
        <p:spPr>
          <a:xfrm>
            <a:off x="4195408" y="4075934"/>
            <a:ext cx="138032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Imagine</a:t>
            </a:r>
            <a:endParaRPr lang="es-ES" sz="1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4" name="3 Rectángulo">
            <a:extLst>
              <a:ext uri="{FF2B5EF4-FFF2-40B4-BE49-F238E27FC236}">
                <a16:creationId xmlns:a16="http://schemas.microsoft.com/office/drawing/2014/main" id="{118DBA21-2AC2-1674-E6F9-796CB11E8ED2}"/>
              </a:ext>
            </a:extLst>
          </p:cNvPr>
          <p:cNvSpPr/>
          <p:nvPr/>
        </p:nvSpPr>
        <p:spPr>
          <a:xfrm>
            <a:off x="7044732" y="2911916"/>
            <a:ext cx="138032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Hallelujah</a:t>
            </a:r>
            <a:endParaRPr lang="es-ES" sz="1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5" name="3 Rectángulo">
            <a:extLst>
              <a:ext uri="{FF2B5EF4-FFF2-40B4-BE49-F238E27FC236}">
                <a16:creationId xmlns:a16="http://schemas.microsoft.com/office/drawing/2014/main" id="{F3C7711C-ADC8-CA4D-E989-A9193593D3A1}"/>
              </a:ext>
            </a:extLst>
          </p:cNvPr>
          <p:cNvSpPr/>
          <p:nvPr/>
        </p:nvSpPr>
        <p:spPr>
          <a:xfrm>
            <a:off x="5456758" y="2815589"/>
            <a:ext cx="189252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Somewhere</a:t>
            </a:r>
            <a:r>
              <a:rPr lang="cs-CZ" sz="14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over</a:t>
            </a:r>
            <a:r>
              <a:rPr lang="cs-CZ" sz="14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</a:t>
            </a:r>
            <a:r>
              <a:rPr lang="cs-CZ" sz="14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rainbow</a:t>
            </a:r>
            <a:endParaRPr lang="es-ES" sz="1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6" name="3 Rectángulo">
            <a:extLst>
              <a:ext uri="{FF2B5EF4-FFF2-40B4-BE49-F238E27FC236}">
                <a16:creationId xmlns:a16="http://schemas.microsoft.com/office/drawing/2014/main" id="{EA2EF949-0468-2DAA-D523-7BC8BF7050B0}"/>
              </a:ext>
            </a:extLst>
          </p:cNvPr>
          <p:cNvSpPr/>
          <p:nvPr/>
        </p:nvSpPr>
        <p:spPr>
          <a:xfrm>
            <a:off x="4151826" y="2895885"/>
            <a:ext cx="138032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Live </a:t>
            </a:r>
            <a:r>
              <a:rPr lang="cs-CZ" sz="14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life</a:t>
            </a:r>
            <a:endParaRPr lang="es-ES" sz="1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7" name="3 Rectángulo">
            <a:extLst>
              <a:ext uri="{FF2B5EF4-FFF2-40B4-BE49-F238E27FC236}">
                <a16:creationId xmlns:a16="http://schemas.microsoft.com/office/drawing/2014/main" id="{88E59119-F6D1-EC33-4EAB-6C98948A415D}"/>
              </a:ext>
            </a:extLst>
          </p:cNvPr>
          <p:cNvSpPr/>
          <p:nvPr/>
        </p:nvSpPr>
        <p:spPr>
          <a:xfrm>
            <a:off x="7044732" y="5296032"/>
            <a:ext cx="138032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I live for her</a:t>
            </a:r>
            <a:endParaRPr lang="es-ES" sz="1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4628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9 Dreamer.wav"/>
          </p:stSnd>
        </p:sndAc>
      </p:transition>
    </mc:Choice>
    <mc:Fallback xmlns="">
      <p:transition spd="slow" advClick="0">
        <p:sndAc>
          <p:stSnd>
            <p:snd r:embed="rId18" name="9 Dream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2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196</TotalTime>
  <Words>48</Words>
  <Application>Microsoft Office PowerPoint</Application>
  <PresentationFormat>Předvádění na obrazovce (4:3)</PresentationFormat>
  <Paragraphs>14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Times New Roman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50</cp:revision>
  <dcterms:created xsi:type="dcterms:W3CDTF">2020-02-21T13:54:42Z</dcterms:created>
  <dcterms:modified xsi:type="dcterms:W3CDTF">2022-06-23T19:43:31Z</dcterms:modified>
</cp:coreProperties>
</file>