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744" r:id="rId3"/>
    <p:sldMasterId id="2147483756" r:id="rId4"/>
    <p:sldMasterId id="2147483804" r:id="rId5"/>
    <p:sldMasterId id="2147483816" r:id="rId6"/>
  </p:sldMasterIdLst>
  <p:sldIdLst>
    <p:sldId id="258" r:id="rId7"/>
    <p:sldId id="480" r:id="rId8"/>
    <p:sldId id="481" r:id="rId9"/>
    <p:sldId id="1267" r:id="rId10"/>
    <p:sldId id="1370" r:id="rId11"/>
    <p:sldId id="1448" r:id="rId12"/>
    <p:sldId id="1397" r:id="rId13"/>
    <p:sldId id="1392" r:id="rId14"/>
    <p:sldId id="1439" r:id="rId15"/>
    <p:sldId id="1400" r:id="rId16"/>
    <p:sldId id="1402" r:id="rId17"/>
    <p:sldId id="1405" r:id="rId18"/>
    <p:sldId id="1419" r:id="rId19"/>
    <p:sldId id="1414" r:id="rId20"/>
    <p:sldId id="1412" r:id="rId21"/>
    <p:sldId id="1409" r:id="rId22"/>
    <p:sldId id="1418" r:id="rId23"/>
    <p:sldId id="1387" r:id="rId24"/>
    <p:sldId id="1390" r:id="rId25"/>
    <p:sldId id="1384" r:id="rId26"/>
    <p:sldId id="1378" r:id="rId27"/>
    <p:sldId id="1433" r:id="rId28"/>
    <p:sldId id="1431" r:id="rId29"/>
    <p:sldId id="1438" r:id="rId30"/>
    <p:sldId id="1381" r:id="rId31"/>
    <p:sldId id="1443" r:id="rId32"/>
    <p:sldId id="1446" r:id="rId33"/>
    <p:sldId id="1447" r:id="rId34"/>
    <p:sldId id="1422" r:id="rId35"/>
    <p:sldId id="1389" r:id="rId36"/>
    <p:sldId id="1430" r:id="rId37"/>
    <p:sldId id="1432" r:id="rId38"/>
    <p:sldId id="1421" r:id="rId39"/>
    <p:sldId id="1436" r:id="rId40"/>
    <p:sldId id="1440" r:id="rId41"/>
    <p:sldId id="1442" r:id="rId42"/>
    <p:sldId id="1259" r:id="rId43"/>
    <p:sldId id="1281" r:id="rId44"/>
  </p:sldIdLst>
  <p:sldSz cx="15240000" cy="8572500"/>
  <p:notesSz cx="6858000" cy="9144000"/>
  <p:embeddedFontLst>
    <p:embeddedFont>
      <p:font typeface="Artistik" panose="04040505050F02020602" pitchFamily="82" charset="0"/>
      <p:regular r:id="rId45"/>
    </p:embeddedFont>
    <p:embeddedFont>
      <p:font typeface="Balloon XBd BT" panose="03060902030402060201" pitchFamily="66" charset="0"/>
      <p:regular r:id="rId46"/>
    </p:embeddedFont>
    <p:embeddedFont>
      <p:font typeface="Calibri" panose="020F0502020204030204" pitchFamily="34" charset="0"/>
      <p:regular r:id="rId47"/>
      <p:bold r:id="rId48"/>
      <p:italic r:id="rId49"/>
      <p:boldItalic r:id="rId50"/>
    </p:embeddedFont>
    <p:embeddedFont>
      <p:font typeface="Calibri Light" panose="020F0302020204030204" pitchFamily="34" charset="0"/>
      <p:regular r:id="rId51"/>
      <p:italic r:id="rId52"/>
    </p:embeddedFont>
    <p:embeddedFont>
      <p:font typeface="Cancun" panose="020B0604020202020204"/>
      <p:regular r:id="rId53"/>
    </p:embeddedFont>
    <p:embeddedFont>
      <p:font typeface="ContuTEEMed" pitchFamily="2" charset="0"/>
      <p:regular r:id="rId54"/>
    </p:embeddedFont>
    <p:embeddedFont>
      <p:font typeface="Merlin CE" pitchFamily="2" charset="0"/>
      <p:regular r:id="rId55"/>
    </p:embeddedFont>
    <p:embeddedFont>
      <p:font typeface="Nadianne" panose="03020902050305070206" pitchFamily="66" charset="0"/>
      <p:bold r:id="rId56"/>
    </p:embeddedFont>
    <p:embeddedFont>
      <p:font typeface="Shogun CE" pitchFamily="2" charset="0"/>
      <p:regular r:id="rId57"/>
    </p:embeddedFont>
    <p:embeddedFont>
      <p:font typeface="Tekton Pro" panose="020F0403020208020904" pitchFamily="34" charset="-18"/>
      <p:regular r:id="rId58"/>
      <p:bold r:id="rId59"/>
      <p:italic r:id="rId60"/>
      <p:boldItalic r:id="rId6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JCIqh6jjKA2Yzkal4KRDw==" hashData="EmsGXfPYbSFWN3CDVDs4G50cB/pDUTUjCszRNU79PvkSdQDth+3TkbvnnQZlOJKXWpK+uWgnZy3ci6jiAkjtn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13807"/>
    <a:srgbClr val="77530B"/>
    <a:srgbClr val="D49312"/>
    <a:srgbClr val="C48912"/>
    <a:srgbClr val="A9740F"/>
    <a:srgbClr val="B88010"/>
    <a:srgbClr val="FFDE75"/>
    <a:srgbClr val="FFD243"/>
    <a:srgbClr val="FEC200"/>
    <a:srgbClr val="FFD65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076" autoAdjust="0"/>
    <p:restoredTop sz="94660"/>
  </p:normalViewPr>
  <p:slideViewPr>
    <p:cSldViewPr>
      <p:cViewPr varScale="1">
        <p:scale>
          <a:sx n="82" d="100"/>
          <a:sy n="82" d="100"/>
        </p:scale>
        <p:origin x="126" y="252"/>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63"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font" Target="fonts/font10.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5.fntdata"/><Relationship Id="rId57" Type="http://schemas.openxmlformats.org/officeDocument/2006/relationships/font" Target="fonts/font13.fntdata"/><Relationship Id="rId61" Type="http://schemas.openxmlformats.org/officeDocument/2006/relationships/font" Target="fonts/font17.fnt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font" Target="fonts/font8.fntdata"/><Relationship Id="rId60" Type="http://schemas.openxmlformats.org/officeDocument/2006/relationships/font" Target="fonts/font16.fntdata"/><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font" Target="fonts/font4.fntdata"/><Relationship Id="rId56" Type="http://schemas.openxmlformats.org/officeDocument/2006/relationships/font" Target="fonts/font12.fntdata"/><Relationship Id="rId64"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font" Target="fonts/font7.fntdata"/><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font" Target="fonts/font2.fntdata"/><Relationship Id="rId59" Type="http://schemas.openxmlformats.org/officeDocument/2006/relationships/font" Target="fonts/font15.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15. 5. 2021</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15. 5. 2021</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15. 5. 2021</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15. 5. 2021</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15. 5. 2021</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15. 5. 2021</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15. 5. 2021</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15. 5. 2021</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15. 5. 2021</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15. 5. 2021</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15. 5. 2021</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80368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02269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79231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0031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15. 5. 2021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20698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15. 5. 2021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79236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15. 5. 2021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417156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6602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3568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706909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0485811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448289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8540715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149382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055045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15. 5. 2021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89713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15. 5. 2021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65661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15. 5. 2021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5768929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85418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8848519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374813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5986602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655024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535297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890012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375830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15. 5. 2021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662915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15. 5. 2021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6808597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15. 5. 2021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088275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95398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78957663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9971885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6460708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15. 5. 2021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15. 5. 2021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15. 5. 2021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7224463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3600991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7350990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0684724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15. 5. 2021</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3501625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15. 5. 2021</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299496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15. 5. 2021</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684735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365949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15. 5. 2021</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5547232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8997352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15. 5. 2021</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84469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15. 5. 2021</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15. 5. 2021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95283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15. 5. 2021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6072170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15. 5. 2021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275555635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15. 5. 2021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15. 5. 2021</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1580345957"/>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5.xml"/><Relationship Id="rId6" Type="http://schemas.openxmlformats.org/officeDocument/2006/relationships/image" Target="../media/image2.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0.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5.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8.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0.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jpg"/><Relationship Id="rId1" Type="http://schemas.openxmlformats.org/officeDocument/2006/relationships/slideLayout" Target="../slideLayouts/slideLayout24.xml"/><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2.png"/><Relationship Id="rId1" Type="http://schemas.openxmlformats.org/officeDocument/2006/relationships/slideLayout" Target="../slideLayouts/slideLayout35.xml"/></Relationships>
</file>

<file path=ppt/slides/_rels/slide38.xml.rels><?xml version="1.0" encoding="UTF-8" standalone="yes"?>
<Relationships xmlns="http://schemas.openxmlformats.org/package/2006/relationships"><Relationship Id="rId3" Type="http://schemas.openxmlformats.org/officeDocument/2006/relationships/hyperlink" Target="https://www.youtube.com/channel/UC4x4T-5Itm_FsR07hKJYstA/videos" TargetMode="External"/><Relationship Id="rId2" Type="http://schemas.openxmlformats.org/officeDocument/2006/relationships/image" Target="../media/image43.png"/><Relationship Id="rId1" Type="http://schemas.openxmlformats.org/officeDocument/2006/relationships/slideLayout" Target="../slideLayouts/slideLayout57.xml"/><Relationship Id="rId5" Type="http://schemas.openxmlformats.org/officeDocument/2006/relationships/hyperlink" Target="mailto:pista2011@gmail.com" TargetMode="External"/><Relationship Id="rId4" Type="http://schemas.openxmlformats.org/officeDocument/2006/relationships/image" Target="../media/image4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O">
            <a:extLst>
              <a:ext uri="{FF2B5EF4-FFF2-40B4-BE49-F238E27FC236}">
                <a16:creationId xmlns:a16="http://schemas.microsoft.com/office/drawing/2014/main" id="{18A28397-E560-46BC-9F16-92D2FAB25901}"/>
              </a:ext>
            </a:extLst>
          </p:cNvPr>
          <p:cNvSpPr txBox="1"/>
          <p:nvPr/>
        </p:nvSpPr>
        <p:spPr>
          <a:xfrm>
            <a:off x="2386347" y="2010459"/>
            <a:ext cx="10807706" cy="1752994"/>
          </a:xfrm>
          <a:prstGeom prst="rect">
            <a:avLst/>
          </a:prstGeom>
          <a:noFill/>
          <a:scene3d>
            <a:camera prst="orthographicFront"/>
            <a:lightRig rig="threePt" dir="t"/>
          </a:scene3d>
          <a:sp3d prstMaterial="matte"/>
        </p:spPr>
        <p:txBody>
          <a:bodyPr wrap="square" rtlCol="0">
            <a:prstTxWarp prst="textArchUp">
              <a:avLst/>
            </a:prstTxWarp>
            <a:spAutoFit/>
            <a:sp3d extrusionH="57150" prstMaterial="matte">
              <a:bevelT w="82550" h="38100" prst="coolSlant"/>
            </a:sp3d>
          </a:bodyPr>
          <a:lstStyle/>
          <a:p>
            <a:pPr algn="ctr" defTabSz="510578">
              <a:defRPr/>
            </a:pPr>
            <a:r>
              <a:rPr lang="sk-SK" sz="10500" b="1" dirty="0">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dirty="0">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rPr>
              <a:t>El </a:t>
            </a:r>
            <a:r>
              <a:rPr lang="sk-SK" sz="10500" b="1" dirty="0" err="1">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rPr>
              <a:t>mundo</a:t>
            </a:r>
            <a:r>
              <a:rPr lang="sk-SK" sz="10500" b="1" dirty="0">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rPr>
              <a:t> </a:t>
            </a:r>
            <a:r>
              <a:rPr lang="sk-SK" sz="10500" b="1" dirty="0" err="1">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rPr>
              <a:t>en</a:t>
            </a:r>
            <a:r>
              <a:rPr lang="sk-SK" sz="10500" b="1" dirty="0">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rPr>
              <a:t> la </a:t>
            </a:r>
            <a:r>
              <a:rPr lang="sk-SK" sz="10500" b="1" dirty="0" err="1">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rPr>
              <a:t>lente</a:t>
            </a:r>
            <a:endParaRPr lang="sk-SK" sz="10500" b="1" dirty="0">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en-US" sz="10500" b="1" dirty="0">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rPr>
              <a:t>The world in the lens</a:t>
            </a:r>
            <a:endParaRPr lang="sk-SK" sz="10500" b="1" dirty="0">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Rok">
            <a:extLst>
              <a:ext uri="{FF2B5EF4-FFF2-40B4-BE49-F238E27FC236}">
                <a16:creationId xmlns:a16="http://schemas.microsoft.com/office/drawing/2014/main" id="{812D4694-83C0-4C27-B607-2B86BB5E5632}"/>
              </a:ext>
            </a:extLst>
          </p:cNvPr>
          <p:cNvSpPr txBox="1"/>
          <p:nvPr/>
        </p:nvSpPr>
        <p:spPr>
          <a:xfrm>
            <a:off x="6902695" y="5398535"/>
            <a:ext cx="1439010" cy="769441"/>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4400" b="1" dirty="0">
                <a:ln w="3175">
                  <a:solidFill>
                    <a:schemeClr val="tx1">
                      <a:alpha val="65000"/>
                    </a:schemeClr>
                  </a:solidFill>
                </a:ln>
                <a:solidFill>
                  <a:schemeClr val="accent4">
                    <a:lumMod val="75000"/>
                  </a:schemeClr>
                </a:solidFill>
                <a:effectLst>
                  <a:glow rad="139700">
                    <a:schemeClr val="accent6">
                      <a:lumMod val="75000"/>
                      <a:alpha val="0"/>
                    </a:schemeClr>
                  </a:glow>
                  <a:outerShdw blurRad="50800" dist="38100" dir="2700000" algn="tl" rotWithShape="0">
                    <a:prstClr val="black">
                      <a:alpha val="70000"/>
                    </a:prstClr>
                  </a:outerShdw>
                </a:effectLst>
                <a:latin typeface="Artistik" panose="04040505050F02020602" pitchFamily="82" charset="0"/>
              </a:rPr>
              <a:t>2021</a:t>
            </a:r>
          </a:p>
        </p:txBody>
      </p:sp>
      <p:sp>
        <p:nvSpPr>
          <p:cNvPr id="2" name="Autori">
            <a:extLst>
              <a:ext uri="{FF2B5EF4-FFF2-40B4-BE49-F238E27FC236}">
                <a16:creationId xmlns:a16="http://schemas.microsoft.com/office/drawing/2014/main" id="{772F8582-A3E6-4DDB-81A0-11CD01DD0B18}"/>
              </a:ext>
            </a:extLst>
          </p:cNvPr>
          <p:cNvSpPr/>
          <p:nvPr/>
        </p:nvSpPr>
        <p:spPr>
          <a:xfrm>
            <a:off x="5898200" y="6877404"/>
            <a:ext cx="3443599" cy="707886"/>
          </a:xfrm>
          <a:prstGeom prst="rect">
            <a:avLst/>
          </a:prstGeom>
          <a:no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4800" b="1">
                <a:ln w="3175">
                  <a:solidFill>
                    <a:schemeClr val="tx1">
                      <a:alpha val="65000"/>
                    </a:schemeClr>
                  </a:solidFill>
                </a:ln>
                <a:solidFill>
                  <a:schemeClr val="accent4">
                    <a:lumMod val="75000"/>
                  </a:schemeClr>
                </a:solidFill>
                <a:effectLst>
                  <a:outerShdw blurRad="50800" dist="38100" dir="2700000" algn="tl" rotWithShape="0">
                    <a:prstClr val="black">
                      <a:alpha val="70000"/>
                    </a:prstClr>
                  </a:outerShdw>
                </a:effectLst>
                <a:latin typeface="Artistik" panose="04040505050F02020602" pitchFamily="82" charset="0"/>
              </a:rPr>
              <a:t>Katka, </a:t>
            </a:r>
            <a:r>
              <a:rPr lang="sk-SK" sz="4800" b="1" dirty="0" err="1">
                <a:ln w="3175">
                  <a:solidFill>
                    <a:schemeClr val="tx1">
                      <a:alpha val="65000"/>
                    </a:schemeClr>
                  </a:solidFill>
                </a:ln>
                <a:solidFill>
                  <a:schemeClr val="accent4">
                    <a:lumMod val="75000"/>
                  </a:schemeClr>
                </a:solidFill>
                <a:effectLst>
                  <a:outerShdw blurRad="50800" dist="38100" dir="2700000" algn="tl" rotWithShape="0">
                    <a:prstClr val="black">
                      <a:alpha val="70000"/>
                    </a:prstClr>
                  </a:outerShdw>
                </a:effectLst>
                <a:latin typeface="Artistik" panose="04040505050F02020602" pitchFamily="82" charset="0"/>
              </a:rPr>
              <a:t>Steve</a:t>
            </a:r>
            <a:endParaRPr lang="sk-SK" sz="4800" b="1" dirty="0">
              <a:ln w="3175">
                <a:solidFill>
                  <a:schemeClr val="tx1">
                    <a:alpha val="65000"/>
                  </a:schemeClr>
                </a:solidFill>
              </a:ln>
              <a:solidFill>
                <a:schemeClr val="accent4">
                  <a:lumMod val="75000"/>
                </a:schemeClr>
              </a:solidFill>
              <a:effectLst>
                <a:outerShdw blurRad="50800" dist="38100" dir="2700000" algn="tl" rotWithShape="0">
                  <a:prstClr val="black">
                    <a:alpha val="70000"/>
                  </a:prstClr>
                </a:outerShdw>
              </a:effectLst>
              <a:latin typeface="Artistik" panose="04040505050F02020602" pitchFamily="82" charset="0"/>
            </a:endParaRPr>
          </a:p>
        </p:txBody>
      </p:sp>
      <p:pic>
        <p:nvPicPr>
          <p:cNvPr id="8" name="Rám">
            <a:extLst>
              <a:ext uri="{FF2B5EF4-FFF2-40B4-BE49-F238E27FC236}">
                <a16:creationId xmlns:a16="http://schemas.microsoft.com/office/drawing/2014/main" id="{95F06E17-BA66-411B-AAE0-13F8B51E77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4" name="Číslo">
            <a:extLst>
              <a:ext uri="{FF2B5EF4-FFF2-40B4-BE49-F238E27FC236}">
                <a16:creationId xmlns:a16="http://schemas.microsoft.com/office/drawing/2014/main" id="{4263AEC4-7CE8-4A44-9170-019CC59EDE09}"/>
              </a:ext>
            </a:extLst>
          </p:cNvPr>
          <p:cNvSpPr/>
          <p:nvPr/>
        </p:nvSpPr>
        <p:spPr>
          <a:xfrm>
            <a:off x="13194053" y="611512"/>
            <a:ext cx="1223514" cy="674378"/>
          </a:xfrm>
          <a:prstGeom prst="roundRect">
            <a:avLst/>
          </a:prstGeom>
          <a:solidFill>
            <a:schemeClr val="accent4">
              <a:lumMod val="75000"/>
            </a:schemeClr>
          </a:solidFill>
          <a:ln w="31750" cap="flat" cmpd="sng" algn="ctr">
            <a:solidFill>
              <a:schemeClr val="tx1"/>
            </a:solidFill>
            <a:prstDash val="solid"/>
            <a:miter lim="800000"/>
          </a:ln>
          <a:effectLst>
            <a:outerShdw blurRad="63500" dist="50800" dir="2700000" algn="tl" rotWithShape="0">
              <a:prstClr val="black">
                <a:alpha val="85000"/>
              </a:prstClr>
            </a:outerShdw>
          </a:effectLst>
        </p:spPr>
        <p:txBody>
          <a:bodyPr rot="0" spcFirstLastPara="0" vertOverflow="overflow" horzOverflow="overflow" vert="horz" wrap="square" lIns="120614" tIns="120614" rIns="120614" bIns="160819" numCol="1" spcCol="0" rtlCol="0" fromWordArt="0" anchor="ctr" anchorCtr="0" forceAA="0" compatLnSpc="1">
            <a:prstTxWarp prst="textNoShape">
              <a:avLst/>
            </a:prstTxWarp>
            <a:noAutofit/>
          </a:bodyPr>
          <a:lstStyle/>
          <a:p>
            <a:pPr algn="ctr" defTabSz="510578">
              <a:defRPr/>
            </a:pPr>
            <a:r>
              <a:rPr lang="sk-SK" sz="4468" b="1" kern="0">
                <a:ln w="22225">
                  <a:solidFill>
                    <a:schemeClr val="tx1"/>
                  </a:solidFill>
                  <a:prstDash val="solid"/>
                </a:ln>
                <a:solidFill>
                  <a:srgbClr val="F9D798"/>
                </a:solidFill>
                <a:latin typeface="Balloon XBd BT" panose="03060902030402060201" pitchFamily="66" charset="0"/>
              </a:rPr>
              <a:t>30</a:t>
            </a:r>
            <a:endParaRPr lang="sk-SK" sz="4468" b="1" kern="0" dirty="0">
              <a:ln w="22225">
                <a:solidFill>
                  <a:schemeClr val="tx1"/>
                </a:solidFill>
                <a:prstDash val="solid"/>
              </a:ln>
              <a:solidFill>
                <a:srgbClr val="F9D798"/>
              </a:solidFill>
              <a:latin typeface="Balloon XBd BT" panose="03060902030402060201" pitchFamily="66" charset="0"/>
            </a:endParaRPr>
          </a:p>
        </p:txBody>
      </p:sp>
      <p:pic>
        <p:nvPicPr>
          <p:cNvPr id="15" name="Foto 4b">
            <a:extLst>
              <a:ext uri="{FF2B5EF4-FFF2-40B4-BE49-F238E27FC236}">
                <a16:creationId xmlns:a16="http://schemas.microsoft.com/office/drawing/2014/main" id="{A63B3B2F-D107-4F66-A153-E440E20A80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887290">
            <a:off x="8946000" y="3960000"/>
            <a:ext cx="3929600" cy="2210400"/>
          </a:xfrm>
          <a:prstGeom prst="rect">
            <a:avLst/>
          </a:prstGeom>
          <a:ln w="57150" cap="sq" cmpd="thickThin">
            <a:solidFill>
              <a:schemeClr val="accent4">
                <a:lumMod val="20000"/>
                <a:lumOff val="80000"/>
              </a:schemeClr>
            </a:solidFill>
            <a:prstDash val="solid"/>
            <a:miter lim="800000"/>
          </a:ln>
          <a:effectLst>
            <a:innerShdw blurRad="190500">
              <a:schemeClr val="tx1"/>
            </a:innerShdw>
          </a:effectLst>
        </p:spPr>
      </p:pic>
      <p:pic>
        <p:nvPicPr>
          <p:cNvPr id="12" name="Foto 4a">
            <a:extLst>
              <a:ext uri="{FF2B5EF4-FFF2-40B4-BE49-F238E27FC236}">
                <a16:creationId xmlns:a16="http://schemas.microsoft.com/office/drawing/2014/main" id="{D26D2F30-C982-4026-B83C-F06E2C0DFFA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15464">
            <a:off x="2368800" y="3960000"/>
            <a:ext cx="3929600" cy="2210400"/>
          </a:xfrm>
          <a:prstGeom prst="rect">
            <a:avLst/>
          </a:prstGeom>
          <a:ln w="57150" cap="sq" cmpd="thickThin">
            <a:solidFill>
              <a:schemeClr val="accent4">
                <a:lumMod val="20000"/>
                <a:lumOff val="80000"/>
              </a:schemeClr>
            </a:solidFill>
            <a:prstDash val="solid"/>
            <a:miter lim="800000"/>
          </a:ln>
          <a:effectLst>
            <a:innerShdw blurRad="190500">
              <a:schemeClr val="tx1"/>
            </a:innerShdw>
          </a:effectLst>
        </p:spPr>
      </p:pic>
      <p:pic>
        <p:nvPicPr>
          <p:cNvPr id="14" name="Foto 3">
            <a:extLst>
              <a:ext uri="{FF2B5EF4-FFF2-40B4-BE49-F238E27FC236}">
                <a16:creationId xmlns:a16="http://schemas.microsoft.com/office/drawing/2014/main" id="{717A045C-6D02-4E49-9B9B-35A17425396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ln w="57150" cap="sq" cmpd="thickThin">
            <a:solidFill>
              <a:schemeClr val="accent4">
                <a:lumMod val="20000"/>
                <a:lumOff val="80000"/>
              </a:schemeClr>
            </a:solidFill>
            <a:prstDash val="solid"/>
            <a:miter lim="800000"/>
          </a:ln>
          <a:effectLst>
            <a:innerShdw blurRad="190500">
              <a:schemeClr val="tx1"/>
            </a:innerShdw>
          </a:effectLst>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2" name="Soft Best Amharic Instrumental Music.wav"/>
          </p:stSnd>
        </p:sndAc>
      </p:transition>
    </mc:Choice>
    <mc:Fallback xmlns="">
      <p:transition spd="slow" advClick="0" advTm="18000">
        <p:fade/>
        <p:sndAc>
          <p:stSnd loop="1">
            <p:snd r:embed="rId7" name="Soft Best Amharic Instrumental Musi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2000"/>
                                        <p:tgtEl>
                                          <p:spTgt spid="14"/>
                                        </p:tgtEl>
                                      </p:cBhvr>
                                    </p:animEffect>
                                    <p:anim calcmode="lin" valueType="num">
                                      <p:cBhvr>
                                        <p:cTn id="12" dur="2000" fill="hold"/>
                                        <p:tgtEl>
                                          <p:spTgt spid="14"/>
                                        </p:tgtEl>
                                        <p:attrNameLst>
                                          <p:attrName>ppt_x</p:attrName>
                                        </p:attrNameLst>
                                      </p:cBhvr>
                                      <p:tavLst>
                                        <p:tav tm="0">
                                          <p:val>
                                            <p:strVal val="#ppt_x"/>
                                          </p:val>
                                        </p:tav>
                                        <p:tav tm="100000">
                                          <p:val>
                                            <p:strVal val="#ppt_x"/>
                                          </p:val>
                                        </p:tav>
                                      </p:tavLst>
                                    </p:anim>
                                    <p:anim calcmode="lin" valueType="num">
                                      <p:cBhvr>
                                        <p:cTn id="13" dur="2000" fill="hold"/>
                                        <p:tgtEl>
                                          <p:spTgt spid="14"/>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 calcmode="lin" valueType="num">
                                      <p:cBhvr>
                                        <p:cTn id="16" dur="2500" fill="hold"/>
                                        <p:tgtEl>
                                          <p:spTgt spid="12"/>
                                        </p:tgtEl>
                                        <p:attrNameLst>
                                          <p:attrName>ppt_w</p:attrName>
                                        </p:attrNameLst>
                                      </p:cBhvr>
                                      <p:tavLst>
                                        <p:tav tm="0">
                                          <p:val>
                                            <p:fltVal val="0"/>
                                          </p:val>
                                        </p:tav>
                                        <p:tav tm="100000">
                                          <p:val>
                                            <p:strVal val="#ppt_w"/>
                                          </p:val>
                                        </p:tav>
                                      </p:tavLst>
                                    </p:anim>
                                    <p:anim calcmode="lin" valueType="num">
                                      <p:cBhvr>
                                        <p:cTn id="17" dur="2500" fill="hold"/>
                                        <p:tgtEl>
                                          <p:spTgt spid="12"/>
                                        </p:tgtEl>
                                        <p:attrNameLst>
                                          <p:attrName>ppt_h</p:attrName>
                                        </p:attrNameLst>
                                      </p:cBhvr>
                                      <p:tavLst>
                                        <p:tav tm="0">
                                          <p:val>
                                            <p:fltVal val="0"/>
                                          </p:val>
                                        </p:tav>
                                        <p:tav tm="100000">
                                          <p:val>
                                            <p:strVal val="#ppt_h"/>
                                          </p:val>
                                        </p:tav>
                                      </p:tavLst>
                                    </p:anim>
                                    <p:animEffect transition="in" filter="fade">
                                      <p:cBhvr>
                                        <p:cTn id="18" dur="2500"/>
                                        <p:tgtEl>
                                          <p:spTgt spid="12"/>
                                        </p:tgtEl>
                                      </p:cBhvr>
                                    </p:animEffect>
                                    <p:anim calcmode="lin" valueType="num">
                                      <p:cBhvr>
                                        <p:cTn id="19" dur="2500" fill="hold"/>
                                        <p:tgtEl>
                                          <p:spTgt spid="12"/>
                                        </p:tgtEl>
                                        <p:attrNameLst>
                                          <p:attrName>ppt_x</p:attrName>
                                        </p:attrNameLst>
                                      </p:cBhvr>
                                      <p:tavLst>
                                        <p:tav tm="0">
                                          <p:val>
                                            <p:fltVal val="0.5"/>
                                          </p:val>
                                        </p:tav>
                                        <p:tav tm="100000">
                                          <p:val>
                                            <p:strVal val="#ppt_x"/>
                                          </p:val>
                                        </p:tav>
                                      </p:tavLst>
                                    </p:anim>
                                    <p:anim calcmode="lin" valueType="num">
                                      <p:cBhvr>
                                        <p:cTn id="20" dur="2500" fill="hold"/>
                                        <p:tgtEl>
                                          <p:spTgt spid="12"/>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5"/>
                                        </p:tgtEl>
                                        <p:attrNameLst>
                                          <p:attrName>style.visibility</p:attrName>
                                        </p:attrNameLst>
                                      </p:cBhvr>
                                      <p:to>
                                        <p:strVal val="visible"/>
                                      </p:to>
                                    </p:set>
                                    <p:anim calcmode="lin" valueType="num">
                                      <p:cBhvr>
                                        <p:cTn id="23" dur="2500" fill="hold"/>
                                        <p:tgtEl>
                                          <p:spTgt spid="15"/>
                                        </p:tgtEl>
                                        <p:attrNameLst>
                                          <p:attrName>ppt_w</p:attrName>
                                        </p:attrNameLst>
                                      </p:cBhvr>
                                      <p:tavLst>
                                        <p:tav tm="0">
                                          <p:val>
                                            <p:fltVal val="0"/>
                                          </p:val>
                                        </p:tav>
                                        <p:tav tm="100000">
                                          <p:val>
                                            <p:strVal val="#ppt_w"/>
                                          </p:val>
                                        </p:tav>
                                      </p:tavLst>
                                    </p:anim>
                                    <p:anim calcmode="lin" valueType="num">
                                      <p:cBhvr>
                                        <p:cTn id="24" dur="2500" fill="hold"/>
                                        <p:tgtEl>
                                          <p:spTgt spid="15"/>
                                        </p:tgtEl>
                                        <p:attrNameLst>
                                          <p:attrName>ppt_h</p:attrName>
                                        </p:attrNameLst>
                                      </p:cBhvr>
                                      <p:tavLst>
                                        <p:tav tm="0">
                                          <p:val>
                                            <p:fltVal val="0"/>
                                          </p:val>
                                        </p:tav>
                                        <p:tav tm="100000">
                                          <p:val>
                                            <p:strVal val="#ppt_h"/>
                                          </p:val>
                                        </p:tav>
                                      </p:tavLst>
                                    </p:anim>
                                    <p:animEffect transition="in" filter="fade">
                                      <p:cBhvr>
                                        <p:cTn id="25" dur="2500"/>
                                        <p:tgtEl>
                                          <p:spTgt spid="15"/>
                                        </p:tgtEl>
                                      </p:cBhvr>
                                    </p:animEffect>
                                    <p:anim calcmode="lin" valueType="num">
                                      <p:cBhvr>
                                        <p:cTn id="26" dur="2500" fill="hold"/>
                                        <p:tgtEl>
                                          <p:spTgt spid="15"/>
                                        </p:tgtEl>
                                        <p:attrNameLst>
                                          <p:attrName>ppt_x</p:attrName>
                                        </p:attrNameLst>
                                      </p:cBhvr>
                                      <p:tavLst>
                                        <p:tav tm="0">
                                          <p:val>
                                            <p:fltVal val="0.5"/>
                                          </p:val>
                                        </p:tav>
                                        <p:tav tm="100000">
                                          <p:val>
                                            <p:strVal val="#ppt_x"/>
                                          </p:val>
                                        </p:tav>
                                      </p:tavLst>
                                    </p:anim>
                                    <p:anim calcmode="lin" valueType="num">
                                      <p:cBhvr>
                                        <p:cTn id="27" dur="2500" fill="hold"/>
                                        <p:tgtEl>
                                          <p:spTgt spid="15"/>
                                        </p:tgtEl>
                                        <p:attrNameLst>
                                          <p:attrName>ppt_y</p:attrName>
                                        </p:attrNameLst>
                                      </p:cBhvr>
                                      <p:tavLst>
                                        <p:tav tm="0">
                                          <p:val>
                                            <p:fltVal val="0.5"/>
                                          </p:val>
                                        </p:tav>
                                        <p:tav tm="100000">
                                          <p:val>
                                            <p:strVal val="#ppt_y"/>
                                          </p:val>
                                        </p:tav>
                                      </p:tavLst>
                                    </p:anim>
                                  </p:childTnLst>
                                </p:cTn>
                              </p:par>
                              <p:par>
                                <p:cTn id="28" presetID="42" presetClass="entr" presetSubtype="0" fill="hold" nodeType="withEffect">
                                  <p:stCondLst>
                                    <p:cond delay="2000"/>
                                  </p:stCondLst>
                                  <p:childTnLst>
                                    <p:set>
                                      <p:cBhvr>
                                        <p:cTn id="29" dur="1" fill="hold">
                                          <p:stCondLst>
                                            <p:cond delay="0"/>
                                          </p:stCondLst>
                                        </p:cTn>
                                        <p:tgtEl>
                                          <p:spTgt spid="18">
                                            <p:txEl>
                                              <p:pRg st="0" end="0"/>
                                            </p:txEl>
                                          </p:spTgt>
                                        </p:tgtEl>
                                        <p:attrNameLst>
                                          <p:attrName>style.visibility</p:attrName>
                                        </p:attrNameLst>
                                      </p:cBhvr>
                                      <p:to>
                                        <p:strVal val="visible"/>
                                      </p:to>
                                    </p:set>
                                    <p:animEffect transition="in" filter="fade">
                                      <p:cBhvr>
                                        <p:cTn id="30" dur="1500"/>
                                        <p:tgtEl>
                                          <p:spTgt spid="18">
                                            <p:txEl>
                                              <p:pRg st="0" end="0"/>
                                            </p:txEl>
                                          </p:spTgt>
                                        </p:tgtEl>
                                      </p:cBhvr>
                                    </p:animEffect>
                                    <p:anim calcmode="lin" valueType="num">
                                      <p:cBhvr>
                                        <p:cTn id="31" dur="1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32" dur="15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5000"/>
                            </p:stCondLst>
                            <p:childTnLst>
                              <p:par>
                                <p:cTn id="34" presetID="52" presetClass="entr" presetSubtype="0" fill="hold" grpId="0" nodeType="afterEffect">
                                  <p:stCondLst>
                                    <p:cond delay="0"/>
                                  </p:stCondLst>
                                  <p:iterate type="wd">
                                    <p:tmPct val="15000"/>
                                  </p:iterate>
                                  <p:childTnLst>
                                    <p:set>
                                      <p:cBhvr>
                                        <p:cTn id="35" dur="1" fill="hold">
                                          <p:stCondLst>
                                            <p:cond delay="0"/>
                                          </p:stCondLst>
                                        </p:cTn>
                                        <p:tgtEl>
                                          <p:spTgt spid="2"/>
                                        </p:tgtEl>
                                        <p:attrNameLst>
                                          <p:attrName>style.visibility</p:attrName>
                                        </p:attrNameLst>
                                      </p:cBhvr>
                                      <p:to>
                                        <p:strVal val="visible"/>
                                      </p:to>
                                    </p:set>
                                    <p:animScale>
                                      <p:cBhvr>
                                        <p:cTn id="36"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2000" decel="50000" fill="hold">
                                          <p:stCondLst>
                                            <p:cond delay="0"/>
                                          </p:stCondLst>
                                        </p:cTn>
                                        <p:tgtEl>
                                          <p:spTgt spid="2"/>
                                        </p:tgtEl>
                                        <p:attrNameLst>
                                          <p:attrName>ppt_x</p:attrName>
                                          <p:attrName>ppt_y</p:attrName>
                                        </p:attrNameLst>
                                      </p:cBhvr>
                                    </p:animMotion>
                                    <p:animEffect transition="in" filter="fade">
                                      <p:cBhvr>
                                        <p:cTn id="38" dur="2000"/>
                                        <p:tgtEl>
                                          <p:spTgt spid="2"/>
                                        </p:tgtEl>
                                      </p:cBhvr>
                                    </p:animEffect>
                                  </p:childTnLst>
                                </p:cTn>
                              </p:par>
                            </p:childTnLst>
                          </p:cTn>
                        </p:par>
                        <p:par>
                          <p:cTn id="39" fill="hold">
                            <p:stCondLst>
                              <p:cond delay="7600"/>
                            </p:stCondLst>
                            <p:childTnLst>
                              <p:par>
                                <p:cTn id="40" presetID="10" presetClass="exit" presetSubtype="0" fill="hold" grpId="0" nodeType="afterEffect">
                                  <p:stCondLst>
                                    <p:cond delay="500"/>
                                  </p:stCondLst>
                                  <p:iterate type="lt">
                                    <p:tmPct val="0"/>
                                  </p:iterate>
                                  <p:childTnLst>
                                    <p:animEffect transition="out" filter="fade">
                                      <p:cBhvr>
                                        <p:cTn id="41" dur="1000"/>
                                        <p:tgtEl>
                                          <p:spTgt spid="7">
                                            <p:txEl>
                                              <p:pRg st="0" end="0"/>
                                            </p:txEl>
                                          </p:spTgt>
                                        </p:tgtEl>
                                      </p:cBhvr>
                                    </p:animEffect>
                                    <p:set>
                                      <p:cBhvr>
                                        <p:cTn id="42" dur="1" fill="hold">
                                          <p:stCondLst>
                                            <p:cond delay="999"/>
                                          </p:stCondLst>
                                        </p:cTn>
                                        <p:tgtEl>
                                          <p:spTgt spid="7">
                                            <p:txEl>
                                              <p:pRg st="0" end="0"/>
                                            </p:txEl>
                                          </p:spTgt>
                                        </p:tgtEl>
                                        <p:attrNameLst>
                                          <p:attrName>style.visibility</p:attrName>
                                        </p:attrNameLst>
                                      </p:cBhvr>
                                      <p:to>
                                        <p:strVal val="hidden"/>
                                      </p:to>
                                    </p:set>
                                  </p:childTnLst>
                                </p:cTn>
                              </p:par>
                            </p:childTnLst>
                          </p:cTn>
                        </p:par>
                        <p:par>
                          <p:cTn id="43" fill="hold">
                            <p:stCondLst>
                              <p:cond delay="9100"/>
                            </p:stCondLst>
                            <p:childTnLst>
                              <p:par>
                                <p:cTn id="44" presetID="1" presetClass="entr" presetSubtype="0" fill="hold" grpId="0" nodeType="afterEffect">
                                  <p:stCondLst>
                                    <p:cond delay="0"/>
                                  </p:stCondLst>
                                  <p:iterate type="lt">
                                    <p:tmAbs val="300"/>
                                  </p:iterate>
                                  <p:childTnLst>
                                    <p:set>
                                      <p:cBhvr>
                                        <p:cTn id="45" dur="1" fill="hold">
                                          <p:stCondLst>
                                            <p:cond delay="0"/>
                                          </p:stCondLst>
                                        </p:cTn>
                                        <p:tgtEl>
                                          <p:spTgt spid="6"/>
                                        </p:tgtEl>
                                        <p:attrNameLst>
                                          <p:attrName>style.visibility</p:attrName>
                                        </p:attrNameLst>
                                      </p:cBhvr>
                                      <p:to>
                                        <p:strVal val="visible"/>
                                      </p:to>
                                    </p:set>
                                  </p:childTnLst>
                                </p:cTn>
                              </p:par>
                            </p:childTnLst>
                          </p:cTn>
                        </p:par>
                        <p:par>
                          <p:cTn id="46" fill="hold">
                            <p:stCondLst>
                              <p:cond delay="13601"/>
                            </p:stCondLst>
                            <p:childTnLst>
                              <p:par>
                                <p:cTn id="47" presetID="10" presetClass="exit" presetSubtype="0" fill="hold" grpId="1" nodeType="afterEffect">
                                  <p:stCondLst>
                                    <p:cond delay="0"/>
                                  </p:stCondLst>
                                  <p:iterate type="lt">
                                    <p:tmPct val="0"/>
                                  </p:iterate>
                                  <p:childTnLst>
                                    <p:animEffect transition="out" filter="fade">
                                      <p:cBhvr>
                                        <p:cTn id="48" dur="1000"/>
                                        <p:tgtEl>
                                          <p:spTgt spid="6"/>
                                        </p:tgtEl>
                                      </p:cBhvr>
                                    </p:animEffect>
                                    <p:set>
                                      <p:cBhvr>
                                        <p:cTn id="49" dur="1" fill="hold">
                                          <p:stCondLst>
                                            <p:cond delay="999"/>
                                          </p:stCondLst>
                                        </p:cTn>
                                        <p:tgtEl>
                                          <p:spTgt spid="6"/>
                                        </p:tgtEl>
                                        <p:attrNameLst>
                                          <p:attrName>style.visibility</p:attrName>
                                        </p:attrNameLst>
                                      </p:cBhvr>
                                      <p:to>
                                        <p:strVal val="hidden"/>
                                      </p:to>
                                    </p:set>
                                  </p:childTnLst>
                                </p:cTn>
                              </p:par>
                            </p:childTnLst>
                          </p:cTn>
                        </p:par>
                        <p:par>
                          <p:cTn id="50" fill="hold">
                            <p:stCondLst>
                              <p:cond delay="14601"/>
                            </p:stCondLst>
                            <p:childTnLst>
                              <p:par>
                                <p:cTn id="51" presetID="1" presetClass="entr" presetSubtype="0" fill="hold" nodeType="afterEffect">
                                  <p:stCondLst>
                                    <p:cond delay="0"/>
                                  </p:stCondLst>
                                  <p:iterate type="lt">
                                    <p:tmAbs val="300"/>
                                  </p:iterate>
                                  <p:childTnLst>
                                    <p:set>
                                      <p:cBhvr>
                                        <p:cTn id="5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build="allAtOnce"/>
      <p:bldP spid="2" grpId="0"/>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iesto">
            <a:extLst>
              <a:ext uri="{FF2B5EF4-FFF2-40B4-BE49-F238E27FC236}">
                <a16:creationId xmlns:a16="http://schemas.microsoft.com/office/drawing/2014/main" id="{B64181BB-C552-4F83-8FE2-8EF27326B63E}"/>
              </a:ext>
            </a:extLst>
          </p:cNvPr>
          <p:cNvSpPr txBox="1"/>
          <p:nvPr/>
        </p:nvSpPr>
        <p:spPr>
          <a:xfrm>
            <a:off x="3188375" y="1493369"/>
            <a:ext cx="8863249" cy="1569660"/>
          </a:xfrm>
          <a:prstGeom prst="rect">
            <a:avLst/>
          </a:prstGeom>
          <a:noFill/>
        </p:spPr>
        <p:txBody>
          <a:bodyPr wrap="square" rtlCol="0">
            <a:prstTxWarp prst="textArchUp">
              <a:avLst>
                <a:gd name="adj" fmla="val 10684300"/>
              </a:avLst>
            </a:prstTxWarp>
            <a:spAutoFit/>
            <a:scene3d>
              <a:camera prst="orthographicFront"/>
              <a:lightRig rig="threePt" dir="t"/>
            </a:scene3d>
            <a:sp3d extrusionH="57150">
              <a:bevelT w="82550" h="38100" prst="coolSlant"/>
            </a:sp3d>
          </a:bodyPr>
          <a:lstStyle/>
          <a:p>
            <a:pPr algn="ctr" defTabSz="510578">
              <a:defRPr/>
            </a:pPr>
            <a:r>
              <a:rPr lang="sk-SK" sz="9600" b="1" spc="600">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rPr>
              <a:t>DALLOL</a:t>
            </a:r>
            <a:endParaRPr lang="sk-SK" sz="9600" b="1" spc="600" dirty="0">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8" name="Krajina">
            <a:extLst>
              <a:ext uri="{FF2B5EF4-FFF2-40B4-BE49-F238E27FC236}">
                <a16:creationId xmlns:a16="http://schemas.microsoft.com/office/drawing/2014/main" id="{CCD0287C-6E5C-4B58-A867-DDBDD883E5AA}"/>
              </a:ext>
            </a:extLst>
          </p:cNvPr>
          <p:cNvSpPr txBox="1"/>
          <p:nvPr/>
        </p:nvSpPr>
        <p:spPr>
          <a:xfrm>
            <a:off x="5436100" y="6602516"/>
            <a:ext cx="4367796" cy="1107996"/>
          </a:xfrm>
          <a:prstGeom prst="rect">
            <a:avLst/>
          </a:prstGeom>
          <a:noFill/>
          <a:ln w="19050" cmpd="tri">
            <a:noFill/>
          </a:ln>
          <a:effectLst>
            <a:glow rad="63500">
              <a:schemeClr val="accent4">
                <a:satMod val="175000"/>
                <a:alpha val="40000"/>
              </a:schemeClr>
            </a:glow>
            <a:innerShdw blurRad="114300">
              <a:prstClr val="black"/>
            </a:innerShdw>
          </a:effectLst>
        </p:spPr>
        <p:txBody>
          <a:bodyPr wrap="square" rtlCol="0">
            <a:spAutoFit/>
            <a:scene3d>
              <a:camera prst="orthographicFront"/>
              <a:lightRig rig="threePt" dir="t"/>
            </a:scene3d>
            <a:sp3d extrusionH="57150">
              <a:bevelT w="82550" h="38100" prst="coolSlant"/>
            </a:sp3d>
          </a:bodyPr>
          <a:lstStyle/>
          <a:p>
            <a:pPr algn="ctr" defTabSz="510578">
              <a:defRPr/>
            </a:pPr>
            <a:r>
              <a:rPr lang="sk-SK" altLang="ja-JP" sz="6600" b="1">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latin typeface="Artistik" panose="04040505050F02020602" pitchFamily="82" charset="0"/>
              </a:rPr>
              <a:t>ETHIOPIA</a:t>
            </a:r>
            <a:endParaRPr lang="sk-SK" sz="6600" b="1" dirty="0">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latin typeface="Artistik" panose="04040505050F02020602" pitchFamily="82" charset="0"/>
            </a:endParaRPr>
          </a:p>
        </p:txBody>
      </p:sp>
      <p:pic>
        <p:nvPicPr>
          <p:cNvPr id="13" name="Znak">
            <a:extLst>
              <a:ext uri="{FF2B5EF4-FFF2-40B4-BE49-F238E27FC236}">
                <a16:creationId xmlns:a16="http://schemas.microsoft.com/office/drawing/2014/main" id="{9B6501E2-91C9-4A5B-95A3-CE7DDE0CD8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454317" y="1983291"/>
            <a:ext cx="1505840" cy="1505840"/>
          </a:xfrm>
          <a:prstGeom prst="rect">
            <a:avLst/>
          </a:prstGeom>
          <a:effectLst>
            <a:glow rad="228600">
              <a:schemeClr val="bg1">
                <a:alpha val="84000"/>
              </a:schemeClr>
            </a:glow>
            <a:outerShdw blurRad="25400" dist="25400" dir="2700000" algn="tl" rotWithShape="0">
              <a:prstClr val="black">
                <a:alpha val="40000"/>
              </a:prstClr>
            </a:outerShdw>
          </a:effectLst>
        </p:spPr>
      </p:pic>
      <p:pic>
        <p:nvPicPr>
          <p:cNvPr id="19" name="Vlajka">
            <a:extLst>
              <a:ext uri="{FF2B5EF4-FFF2-40B4-BE49-F238E27FC236}">
                <a16:creationId xmlns:a16="http://schemas.microsoft.com/office/drawing/2014/main" id="{B7907490-DF68-4694-94F6-299248B8352E}"/>
              </a:ext>
            </a:extLst>
          </p:cNvPr>
          <p:cNvPicPr>
            <a:picLocks/>
          </p:cNvPicPr>
          <p:nvPr/>
        </p:nvPicPr>
        <p:blipFill>
          <a:blip r:embed="rId3">
            <a:extLst>
              <a:ext uri="{28A0092B-C50C-407E-A947-70E740481C1C}">
                <a14:useLocalDpi xmlns:a14="http://schemas.microsoft.com/office/drawing/2010/main" val="0"/>
              </a:ext>
            </a:extLst>
          </a:blip>
          <a:srcRect/>
          <a:stretch/>
        </p:blipFill>
        <p:spPr>
          <a:xfrm>
            <a:off x="12051624" y="1964892"/>
            <a:ext cx="2302387" cy="1504225"/>
          </a:xfrm>
          <a:prstGeom prst="rect">
            <a:avLst/>
          </a:prstGeom>
          <a:effectLst>
            <a:glow rad="228600">
              <a:schemeClr val="bg1">
                <a:alpha val="84000"/>
              </a:schemeClr>
            </a:glow>
            <a:outerShdw blurRad="25400" dist="25400" dir="2700000" algn="tl" rotWithShape="0">
              <a:prstClr val="black">
                <a:alpha val="40000"/>
              </a:prstClr>
            </a:outerShdw>
          </a:effectLst>
        </p:spPr>
      </p:pic>
      <p:sp>
        <p:nvSpPr>
          <p:cNvPr id="16" name="Región">
            <a:extLst>
              <a:ext uri="{FF2B5EF4-FFF2-40B4-BE49-F238E27FC236}">
                <a16:creationId xmlns:a16="http://schemas.microsoft.com/office/drawing/2014/main" id="{5CBD748A-B5BE-4EC2-B252-7E1C57EAAC5C}"/>
              </a:ext>
            </a:extLst>
          </p:cNvPr>
          <p:cNvSpPr txBox="1"/>
          <p:nvPr/>
        </p:nvSpPr>
        <p:spPr>
          <a:xfrm>
            <a:off x="3981615" y="1962892"/>
            <a:ext cx="7276767" cy="1107996"/>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6600" b="1">
                <a:ln>
                  <a:solidFill>
                    <a:prstClr val="black">
                      <a:alpha val="65000"/>
                    </a:prstClr>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rPr>
              <a:t>Danakil Depression</a:t>
            </a:r>
            <a:endParaRPr lang="sk-SK" sz="6600" b="1" dirty="0">
              <a:ln>
                <a:solidFill>
                  <a:prstClr val="black">
                    <a:alpha val="65000"/>
                  </a:prstClr>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endParaRPr>
          </a:p>
        </p:txBody>
      </p:sp>
      <p:grpSp>
        <p:nvGrpSpPr>
          <p:cNvPr id="3" name="Skupina 2">
            <a:extLst>
              <a:ext uri="{FF2B5EF4-FFF2-40B4-BE49-F238E27FC236}">
                <a16:creationId xmlns:a16="http://schemas.microsoft.com/office/drawing/2014/main" id="{DA308028-5C08-4366-AA9F-51D4DD734EF5}"/>
              </a:ext>
            </a:extLst>
          </p:cNvPr>
          <p:cNvGrpSpPr/>
          <p:nvPr/>
        </p:nvGrpSpPr>
        <p:grpSpPr>
          <a:xfrm>
            <a:off x="2368800" y="2952000"/>
            <a:ext cx="10506800" cy="3218400"/>
            <a:chOff x="2368800" y="2952000"/>
            <a:chExt cx="10506800" cy="3218400"/>
          </a:xfrm>
        </p:grpSpPr>
        <p:pic>
          <p:nvPicPr>
            <p:cNvPr id="17" name="Foto 4b">
              <a:extLst>
                <a:ext uri="{FF2B5EF4-FFF2-40B4-BE49-F238E27FC236}">
                  <a16:creationId xmlns:a16="http://schemas.microsoft.com/office/drawing/2014/main" id="{0BF66437-2E7F-4640-86E1-E49649E1631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887290">
              <a:off x="8946000" y="3960000"/>
              <a:ext cx="3929600" cy="2210400"/>
            </a:xfrm>
            <a:prstGeom prst="rect">
              <a:avLst/>
            </a:prstGeom>
            <a:ln w="57150" cap="sq" cmpd="thickThin">
              <a:solidFill>
                <a:schemeClr val="accent4">
                  <a:lumMod val="20000"/>
                  <a:lumOff val="80000"/>
                </a:schemeClr>
              </a:solidFill>
              <a:prstDash val="solid"/>
              <a:miter lim="800000"/>
            </a:ln>
            <a:effectLst>
              <a:innerShdw blurRad="190500">
                <a:schemeClr val="tx1"/>
              </a:innerShdw>
            </a:effectLst>
          </p:spPr>
        </p:pic>
        <p:pic>
          <p:nvPicPr>
            <p:cNvPr id="14" name="Foto 4a">
              <a:extLst>
                <a:ext uri="{FF2B5EF4-FFF2-40B4-BE49-F238E27FC236}">
                  <a16:creationId xmlns:a16="http://schemas.microsoft.com/office/drawing/2014/main" id="{6F48E419-43BB-4D47-A493-5465434207A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0715464">
              <a:off x="2368800" y="3960000"/>
              <a:ext cx="3929600" cy="2210400"/>
            </a:xfrm>
            <a:prstGeom prst="rect">
              <a:avLst/>
            </a:prstGeom>
            <a:ln w="57150" cap="sq" cmpd="thickThin">
              <a:solidFill>
                <a:schemeClr val="accent4">
                  <a:lumMod val="20000"/>
                  <a:lumOff val="80000"/>
                </a:schemeClr>
              </a:solidFill>
              <a:prstDash val="solid"/>
              <a:miter lim="800000"/>
            </a:ln>
            <a:effectLst>
              <a:innerShdw blurRad="190500">
                <a:schemeClr val="tx1"/>
              </a:innerShdw>
            </a:effectLst>
          </p:spPr>
        </p:pic>
        <p:pic>
          <p:nvPicPr>
            <p:cNvPr id="12" name="Foto 3">
              <a:extLst>
                <a:ext uri="{FF2B5EF4-FFF2-40B4-BE49-F238E27FC236}">
                  <a16:creationId xmlns:a16="http://schemas.microsoft.com/office/drawing/2014/main" id="{408068AE-5EBA-4DC3-9121-D6BC7109222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ln w="57150" cap="sq" cmpd="thickThin">
              <a:solidFill>
                <a:schemeClr val="accent4">
                  <a:lumMod val="20000"/>
                  <a:lumOff val="80000"/>
                </a:schemeClr>
              </a:solidFill>
              <a:prstDash val="solid"/>
              <a:miter lim="800000"/>
            </a:ln>
            <a:effectLst>
              <a:innerShdw blurRad="190500">
                <a:schemeClr val="tx1"/>
              </a:innerShdw>
            </a:effectLst>
          </p:spPr>
        </p:pic>
      </p:grpSp>
      <p:pic>
        <p:nvPicPr>
          <p:cNvPr id="11" name="Rám">
            <a:extLst>
              <a:ext uri="{FF2B5EF4-FFF2-40B4-BE49-F238E27FC236}">
                <a16:creationId xmlns:a16="http://schemas.microsoft.com/office/drawing/2014/main" id="{EFE2D9D6-D935-43B8-A97B-36E71380926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2501"/>
                            </p:stCondLst>
                            <p:childTnLst>
                              <p:par>
                                <p:cTn id="8" presetID="42" presetClass="path" presetSubtype="0" accel="50000" decel="50000" fill="hold" nodeType="afterEffect">
                                  <p:stCondLst>
                                    <p:cond delay="0"/>
                                  </p:stCondLst>
                                  <p:childTnLst>
                                    <p:animMotion origin="layout" path="M -4.16667E-6 2.96296E-6 L -0.0001 0.07018 " pathEditMode="relative" rAng="0" ptsTypes="AA">
                                      <p:cBhvr>
                                        <p:cTn id="9" dur="2000" fill="hold"/>
                                        <p:tgtEl>
                                          <p:spTgt spid="3"/>
                                        </p:tgtEl>
                                        <p:attrNameLst>
                                          <p:attrName>ppt_x</p:attrName>
                                          <p:attrName>ppt_y</p:attrName>
                                        </p:attrNameLst>
                                      </p:cBhvr>
                                      <p:rCtr x="-10" y="3500"/>
                                    </p:animMotion>
                                  </p:childTnLst>
                                </p:cTn>
                              </p:par>
                              <p:par>
                                <p:cTn id="10" presetID="42" presetClass="entr" presetSubtype="0" fill="hold" grpId="0" nodeType="withEffect">
                                  <p:stCondLst>
                                    <p:cond delay="125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500"/>
                                        <p:tgtEl>
                                          <p:spTgt spid="16"/>
                                        </p:tgtEl>
                                      </p:cBhvr>
                                    </p:animEffect>
                                    <p:anim calcmode="lin" valueType="num">
                                      <p:cBhvr>
                                        <p:cTn id="13" dur="1500" fill="hold"/>
                                        <p:tgtEl>
                                          <p:spTgt spid="16"/>
                                        </p:tgtEl>
                                        <p:attrNameLst>
                                          <p:attrName>ppt_x</p:attrName>
                                        </p:attrNameLst>
                                      </p:cBhvr>
                                      <p:tavLst>
                                        <p:tav tm="0">
                                          <p:val>
                                            <p:strVal val="#ppt_x"/>
                                          </p:val>
                                        </p:tav>
                                        <p:tav tm="100000">
                                          <p:val>
                                            <p:strVal val="#ppt_x"/>
                                          </p:val>
                                        </p:tav>
                                      </p:tavLst>
                                    </p:anim>
                                    <p:anim calcmode="lin" valueType="num">
                                      <p:cBhvr>
                                        <p:cTn id="14" dur="1500" fill="hold"/>
                                        <p:tgtEl>
                                          <p:spTgt spid="16"/>
                                        </p:tgtEl>
                                        <p:attrNameLst>
                                          <p:attrName>ppt_y</p:attrName>
                                        </p:attrNameLst>
                                      </p:cBhvr>
                                      <p:tavLst>
                                        <p:tav tm="0">
                                          <p:val>
                                            <p:strVal val="#ppt_y+.1"/>
                                          </p:val>
                                        </p:tav>
                                        <p:tav tm="100000">
                                          <p:val>
                                            <p:strVal val="#ppt_y"/>
                                          </p:val>
                                        </p:tav>
                                      </p:tavLst>
                                    </p:anim>
                                  </p:childTnLst>
                                </p:cTn>
                              </p:par>
                            </p:childTnLst>
                          </p:cTn>
                        </p:par>
                        <p:par>
                          <p:cTn id="15" fill="hold">
                            <p:stCondLst>
                              <p:cond delay="5251"/>
                            </p:stCondLst>
                            <p:childTnLst>
                              <p:par>
                                <p:cTn id="16" presetID="53" presetClass="entr" presetSubtype="528" fill="hold" nodeType="afterEffect">
                                  <p:stCondLst>
                                    <p:cond delay="500"/>
                                  </p:stCondLst>
                                  <p:childTnLst>
                                    <p:set>
                                      <p:cBhvr>
                                        <p:cTn id="17" dur="1" fill="hold">
                                          <p:stCondLst>
                                            <p:cond delay="0"/>
                                          </p:stCondLst>
                                        </p:cTn>
                                        <p:tgtEl>
                                          <p:spTgt spid="13"/>
                                        </p:tgtEl>
                                        <p:attrNameLst>
                                          <p:attrName>style.visibility</p:attrName>
                                        </p:attrNameLst>
                                      </p:cBhvr>
                                      <p:to>
                                        <p:strVal val="visible"/>
                                      </p:to>
                                    </p:set>
                                    <p:anim calcmode="lin" valueType="num">
                                      <p:cBhvr>
                                        <p:cTn id="18" dur="2000" fill="hold"/>
                                        <p:tgtEl>
                                          <p:spTgt spid="13"/>
                                        </p:tgtEl>
                                        <p:attrNameLst>
                                          <p:attrName>ppt_w</p:attrName>
                                        </p:attrNameLst>
                                      </p:cBhvr>
                                      <p:tavLst>
                                        <p:tav tm="0">
                                          <p:val>
                                            <p:fltVal val="0"/>
                                          </p:val>
                                        </p:tav>
                                        <p:tav tm="100000">
                                          <p:val>
                                            <p:strVal val="#ppt_w"/>
                                          </p:val>
                                        </p:tav>
                                      </p:tavLst>
                                    </p:anim>
                                    <p:anim calcmode="lin" valueType="num">
                                      <p:cBhvr>
                                        <p:cTn id="19" dur="2000" fill="hold"/>
                                        <p:tgtEl>
                                          <p:spTgt spid="13"/>
                                        </p:tgtEl>
                                        <p:attrNameLst>
                                          <p:attrName>ppt_h</p:attrName>
                                        </p:attrNameLst>
                                      </p:cBhvr>
                                      <p:tavLst>
                                        <p:tav tm="0">
                                          <p:val>
                                            <p:fltVal val="0"/>
                                          </p:val>
                                        </p:tav>
                                        <p:tav tm="100000">
                                          <p:val>
                                            <p:strVal val="#ppt_h"/>
                                          </p:val>
                                        </p:tav>
                                      </p:tavLst>
                                    </p:anim>
                                    <p:animEffect transition="in" filter="fade">
                                      <p:cBhvr>
                                        <p:cTn id="20" dur="2000"/>
                                        <p:tgtEl>
                                          <p:spTgt spid="13"/>
                                        </p:tgtEl>
                                      </p:cBhvr>
                                    </p:animEffect>
                                    <p:anim calcmode="lin" valueType="num">
                                      <p:cBhvr>
                                        <p:cTn id="21" dur="2000" fill="hold"/>
                                        <p:tgtEl>
                                          <p:spTgt spid="13"/>
                                        </p:tgtEl>
                                        <p:attrNameLst>
                                          <p:attrName>ppt_x</p:attrName>
                                        </p:attrNameLst>
                                      </p:cBhvr>
                                      <p:tavLst>
                                        <p:tav tm="0">
                                          <p:val>
                                            <p:fltVal val="0.5"/>
                                          </p:val>
                                        </p:tav>
                                        <p:tav tm="100000">
                                          <p:val>
                                            <p:strVal val="#ppt_x"/>
                                          </p:val>
                                        </p:tav>
                                      </p:tavLst>
                                    </p:anim>
                                    <p:anim calcmode="lin" valueType="num">
                                      <p:cBhvr>
                                        <p:cTn id="22" dur="2000" fill="hold"/>
                                        <p:tgtEl>
                                          <p:spTgt spid="13"/>
                                        </p:tgtEl>
                                        <p:attrNameLst>
                                          <p:attrName>ppt_y</p:attrName>
                                        </p:attrNameLst>
                                      </p:cBhvr>
                                      <p:tavLst>
                                        <p:tav tm="0">
                                          <p:val>
                                            <p:fltVal val="0.5"/>
                                          </p:val>
                                        </p:tav>
                                        <p:tav tm="100000">
                                          <p:val>
                                            <p:strVal val="#ppt_y"/>
                                          </p:val>
                                        </p:tav>
                                      </p:tavLst>
                                    </p:anim>
                                  </p:childTnLst>
                                </p:cTn>
                              </p:par>
                              <p:par>
                                <p:cTn id="23" presetID="53" presetClass="entr" presetSubtype="528" fill="hold" nodeType="withEffect">
                                  <p:stCondLst>
                                    <p:cond delay="500"/>
                                  </p:stCondLst>
                                  <p:childTnLst>
                                    <p:set>
                                      <p:cBhvr>
                                        <p:cTn id="24" dur="1" fill="hold">
                                          <p:stCondLst>
                                            <p:cond delay="0"/>
                                          </p:stCondLst>
                                        </p:cTn>
                                        <p:tgtEl>
                                          <p:spTgt spid="19"/>
                                        </p:tgtEl>
                                        <p:attrNameLst>
                                          <p:attrName>style.visibility</p:attrName>
                                        </p:attrNameLst>
                                      </p:cBhvr>
                                      <p:to>
                                        <p:strVal val="visible"/>
                                      </p:to>
                                    </p:set>
                                    <p:anim calcmode="lin" valueType="num">
                                      <p:cBhvr>
                                        <p:cTn id="25" dur="2000" fill="hold"/>
                                        <p:tgtEl>
                                          <p:spTgt spid="19"/>
                                        </p:tgtEl>
                                        <p:attrNameLst>
                                          <p:attrName>ppt_w</p:attrName>
                                        </p:attrNameLst>
                                      </p:cBhvr>
                                      <p:tavLst>
                                        <p:tav tm="0">
                                          <p:val>
                                            <p:fltVal val="0"/>
                                          </p:val>
                                        </p:tav>
                                        <p:tav tm="100000">
                                          <p:val>
                                            <p:strVal val="#ppt_w"/>
                                          </p:val>
                                        </p:tav>
                                      </p:tavLst>
                                    </p:anim>
                                    <p:anim calcmode="lin" valueType="num">
                                      <p:cBhvr>
                                        <p:cTn id="26" dur="2000" fill="hold"/>
                                        <p:tgtEl>
                                          <p:spTgt spid="19"/>
                                        </p:tgtEl>
                                        <p:attrNameLst>
                                          <p:attrName>ppt_h</p:attrName>
                                        </p:attrNameLst>
                                      </p:cBhvr>
                                      <p:tavLst>
                                        <p:tav tm="0">
                                          <p:val>
                                            <p:fltVal val="0"/>
                                          </p:val>
                                        </p:tav>
                                        <p:tav tm="100000">
                                          <p:val>
                                            <p:strVal val="#ppt_h"/>
                                          </p:val>
                                        </p:tav>
                                      </p:tavLst>
                                    </p:anim>
                                    <p:animEffect transition="in" filter="fade">
                                      <p:cBhvr>
                                        <p:cTn id="27" dur="2000"/>
                                        <p:tgtEl>
                                          <p:spTgt spid="19"/>
                                        </p:tgtEl>
                                      </p:cBhvr>
                                    </p:animEffect>
                                    <p:anim calcmode="lin" valueType="num">
                                      <p:cBhvr>
                                        <p:cTn id="28" dur="2000" fill="hold"/>
                                        <p:tgtEl>
                                          <p:spTgt spid="19"/>
                                        </p:tgtEl>
                                        <p:attrNameLst>
                                          <p:attrName>ppt_x</p:attrName>
                                        </p:attrNameLst>
                                      </p:cBhvr>
                                      <p:tavLst>
                                        <p:tav tm="0">
                                          <p:val>
                                            <p:fltVal val="0.5"/>
                                          </p:val>
                                        </p:tav>
                                        <p:tav tm="100000">
                                          <p:val>
                                            <p:strVal val="#ppt_x"/>
                                          </p:val>
                                        </p:tav>
                                      </p:tavLst>
                                    </p:anim>
                                    <p:anim calcmode="lin" valueType="num">
                                      <p:cBhvr>
                                        <p:cTn id="29" dur="2000" fill="hold"/>
                                        <p:tgtEl>
                                          <p:spTgt spid="19"/>
                                        </p:tgtEl>
                                        <p:attrNameLst>
                                          <p:attrName>ppt_y</p:attrName>
                                        </p:attrNameLst>
                                      </p:cBhvr>
                                      <p:tavLst>
                                        <p:tav tm="0">
                                          <p:val>
                                            <p:fltVal val="0.5"/>
                                          </p:val>
                                        </p:tav>
                                        <p:tav tm="100000">
                                          <p:val>
                                            <p:strVal val="#ppt_y"/>
                                          </p:val>
                                        </p:tav>
                                      </p:tavLst>
                                    </p:anim>
                                  </p:childTnLst>
                                </p:cTn>
                              </p:par>
                            </p:childTnLst>
                          </p:cTn>
                        </p:par>
                        <p:par>
                          <p:cTn id="30" fill="hold">
                            <p:stCondLst>
                              <p:cond delay="7751"/>
                            </p:stCondLst>
                            <p:childTnLst>
                              <p:par>
                                <p:cTn id="31" presetID="53" presetClass="entr" presetSubtype="16" fill="hold" grpId="0" nodeType="afterEffect">
                                  <p:stCondLst>
                                    <p:cond delay="5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2000" fill="hold"/>
                                        <p:tgtEl>
                                          <p:spTgt spid="18"/>
                                        </p:tgtEl>
                                        <p:attrNameLst>
                                          <p:attrName>ppt_w</p:attrName>
                                        </p:attrNameLst>
                                      </p:cBhvr>
                                      <p:tavLst>
                                        <p:tav tm="0">
                                          <p:val>
                                            <p:fltVal val="0"/>
                                          </p:val>
                                        </p:tav>
                                        <p:tav tm="100000">
                                          <p:val>
                                            <p:strVal val="#ppt_w"/>
                                          </p:val>
                                        </p:tav>
                                      </p:tavLst>
                                    </p:anim>
                                    <p:anim calcmode="lin" valueType="num">
                                      <p:cBhvr>
                                        <p:cTn id="34" dur="2000" fill="hold"/>
                                        <p:tgtEl>
                                          <p:spTgt spid="18"/>
                                        </p:tgtEl>
                                        <p:attrNameLst>
                                          <p:attrName>ppt_h</p:attrName>
                                        </p:attrNameLst>
                                      </p:cBhvr>
                                      <p:tavLst>
                                        <p:tav tm="0">
                                          <p:val>
                                            <p:fltVal val="0"/>
                                          </p:val>
                                        </p:tav>
                                        <p:tav tm="100000">
                                          <p:val>
                                            <p:strVal val="#ppt_h"/>
                                          </p:val>
                                        </p:tav>
                                      </p:tavLst>
                                    </p:anim>
                                    <p:animEffect transition="in" filter="fade">
                                      <p:cBhvr>
                                        <p:cTn id="35"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12" name="GPS">
            <a:extLst>
              <a:ext uri="{FF2B5EF4-FFF2-40B4-BE49-F238E27FC236}">
                <a16:creationId xmlns:a16="http://schemas.microsoft.com/office/drawing/2014/main" id="{5FDAD124-70D3-48F7-A66B-A4EF05AED180}"/>
              </a:ext>
            </a:extLst>
          </p:cNvPr>
          <p:cNvSpPr txBox="1"/>
          <p:nvPr/>
        </p:nvSpPr>
        <p:spPr>
          <a:xfrm>
            <a:off x="1085499" y="7329474"/>
            <a:ext cx="3778179" cy="369332"/>
          </a:xfrm>
          <a:prstGeom prst="rect">
            <a:avLst/>
          </a:prstGeom>
          <a:noFill/>
          <a:effectLst>
            <a:outerShdw blurRad="63500" dist="12700" dir="2700000" algn="tl" rotWithShape="0">
              <a:prstClr val="black">
                <a:alpha val="20000"/>
              </a:prstClr>
            </a:outerShdw>
          </a:effectLst>
        </p:spPr>
        <p:txBody>
          <a:bodyPr wrap="square" rtlCol="0">
            <a:spAutoFit/>
            <a:scene3d>
              <a:camera prst="orthographicFront"/>
              <a:lightRig rig="threePt" dir="t"/>
            </a:scene3d>
            <a:sp3d prstMaterial="matte"/>
          </a:bodyPr>
          <a:lstStyle/>
          <a:p>
            <a:pPr algn="ctr" defTabSz="1181863">
              <a:defRPr/>
            </a:pPr>
            <a:r>
              <a:rPr lang="sk-SK" b="1" i="1" kern="0">
                <a:solidFill>
                  <a:schemeClr val="tx1">
                    <a:lumMod val="85000"/>
                    <a:lumOff val="15000"/>
                  </a:schemeClr>
                </a:solidFill>
                <a:latin typeface="Calibri" panose="020F0502020204030204"/>
              </a:rPr>
              <a:t>GPS   N 14°14’19‘‘   E 40°17’38‘‘</a:t>
            </a:r>
            <a:endParaRPr lang="sk-SK" b="1" i="1" kern="0" dirty="0">
              <a:solidFill>
                <a:schemeClr val="tx1">
                  <a:lumMod val="85000"/>
                  <a:lumOff val="15000"/>
                </a:schemeClr>
              </a:solidFill>
              <a:latin typeface="Calibri" panose="020F0502020204030204"/>
            </a:endParaRPr>
          </a:p>
        </p:txBody>
      </p:sp>
      <p:sp>
        <p:nvSpPr>
          <p:cNvPr id="22" name="Krajina">
            <a:extLst>
              <a:ext uri="{FF2B5EF4-FFF2-40B4-BE49-F238E27FC236}">
                <a16:creationId xmlns:a16="http://schemas.microsoft.com/office/drawing/2014/main" id="{BD1DCE6E-A25F-4AB0-8FE3-335F40A24D9A}"/>
              </a:ext>
            </a:extLst>
          </p:cNvPr>
          <p:cNvSpPr txBox="1"/>
          <p:nvPr/>
        </p:nvSpPr>
        <p:spPr>
          <a:xfrm>
            <a:off x="850353" y="6217520"/>
            <a:ext cx="4248472" cy="1107996"/>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6600" b="1">
                <a:ln>
                  <a:solidFill>
                    <a:prstClr val="black"/>
                  </a:solidFill>
                </a:ln>
                <a:gradFill flip="none" rotWithShape="1">
                  <a:gsLst>
                    <a:gs pos="44000">
                      <a:schemeClr val="accent4">
                        <a:lumMod val="75000"/>
                      </a:schemeClr>
                    </a:gs>
                    <a:gs pos="77000">
                      <a:schemeClr val="accent4">
                        <a:lumMod val="75000"/>
                      </a:schemeClr>
                    </a:gs>
                  </a:gsLst>
                  <a:lin ang="16200000" scaled="1"/>
                  <a:tileRect/>
                </a:gradFill>
                <a:effectLst>
                  <a:outerShdw blurRad="38100" dist="38100" dir="2700000" algn="tl">
                    <a:srgbClr val="000000">
                      <a:alpha val="43137"/>
                    </a:srgbClr>
                  </a:outerShdw>
                </a:effectLst>
                <a:latin typeface="Artistik" panose="04040505050F02020602" pitchFamily="82" charset="0"/>
              </a:rPr>
              <a:t>ETHIOPIA</a:t>
            </a:r>
          </a:p>
        </p:txBody>
      </p:sp>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81090" y="685850"/>
            <a:ext cx="2875394" cy="3364212"/>
          </a:xfrm>
          <a:prstGeom prst="rect">
            <a:avLst/>
          </a:prstGeom>
          <a:effectLst>
            <a:outerShdw blurRad="76200" dist="50800" dir="2700000" algn="tl" rotWithShape="0">
              <a:prstClr val="black">
                <a:alpha val="4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723456" y="2246966"/>
            <a:ext cx="793808" cy="241980"/>
          </a:xfrm>
          <a:prstGeom prst="rect">
            <a:avLst/>
          </a:prstGeom>
          <a:solidFill>
            <a:srgbClr val="F9D798"/>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r>
              <a:rPr lang="sk-SK" sz="1100" b="1" kern="0">
                <a:solidFill>
                  <a:prstClr val="black"/>
                </a:solidFill>
                <a:latin typeface="Nadianne" panose="03020902050305070206" pitchFamily="66" charset="0"/>
                <a:ea typeface="Tahoma" panose="020B0604030504040204" pitchFamily="34" charset="0"/>
                <a:cs typeface="Tahoma" panose="020B0604030504040204" pitchFamily="34" charset="0"/>
              </a:rPr>
              <a:t>Ethiopia</a:t>
            </a:r>
          </a:p>
        </p:txBody>
      </p:sp>
      <p:sp>
        <p:nvSpPr>
          <p:cNvPr id="15" name="Miesto">
            <a:extLst>
              <a:ext uri="{FF2B5EF4-FFF2-40B4-BE49-F238E27FC236}">
                <a16:creationId xmlns:a16="http://schemas.microsoft.com/office/drawing/2014/main" id="{848B2786-6D0F-4E27-946C-115FC64B9153}"/>
              </a:ext>
            </a:extLst>
          </p:cNvPr>
          <p:cNvSpPr/>
          <p:nvPr/>
        </p:nvSpPr>
        <p:spPr>
          <a:xfrm>
            <a:off x="9060160" y="1117898"/>
            <a:ext cx="716864" cy="288147"/>
          </a:xfrm>
          <a:prstGeom prst="rect">
            <a:avLst/>
          </a:prstGeom>
          <a:solidFill>
            <a:srgbClr val="F9D798"/>
          </a:solidFill>
          <a:ln w="6350" cap="flat" cmpd="sng" algn="ctr">
            <a:solidFill>
              <a:sysClr val="windowText" lastClr="000000"/>
            </a:solidFill>
            <a:prstDash val="solid"/>
            <a:miter lim="800000"/>
          </a:ln>
          <a:effectLst/>
        </p:spPr>
        <p:txBody>
          <a:bodyPr wrap="none" tIns="36000" bIns="36000" rtlCol="0" anchor="ctr">
            <a:spAutoFit/>
          </a:bodyPr>
          <a:lstStyle/>
          <a:p>
            <a:pPr algn="ctr" defTabSz="1143000">
              <a:defRPr/>
            </a:pPr>
            <a:r>
              <a:rPr lang="sk-SK" sz="1400" b="1" kern="0">
                <a:solidFill>
                  <a:prstClr val="black"/>
                </a:solidFill>
                <a:latin typeface="Nadianne" panose="03020902050305070206" pitchFamily="66" charset="0"/>
                <a:ea typeface="Tahoma" panose="020B0604030504040204" pitchFamily="34" charset="0"/>
                <a:cs typeface="Tahoma" panose="020B0604030504040204" pitchFamily="34" charset="0"/>
              </a:rPr>
              <a:t>Dallol</a:t>
            </a:r>
          </a:p>
        </p:txBody>
      </p:sp>
      <p:sp>
        <p:nvSpPr>
          <p:cNvPr id="16" name="Hviezda">
            <a:extLst>
              <a:ext uri="{FF2B5EF4-FFF2-40B4-BE49-F238E27FC236}">
                <a16:creationId xmlns:a16="http://schemas.microsoft.com/office/drawing/2014/main" id="{DF1065B3-21A1-4C8D-A646-751AADF42544}"/>
              </a:ext>
            </a:extLst>
          </p:cNvPr>
          <p:cNvSpPr/>
          <p:nvPr/>
        </p:nvSpPr>
        <p:spPr>
          <a:xfrm>
            <a:off x="8772128" y="829866"/>
            <a:ext cx="381185" cy="361287"/>
          </a:xfrm>
          <a:prstGeom prst="star4">
            <a:avLst>
              <a:gd name="adj" fmla="val 14116"/>
            </a:avLst>
          </a:prstGeom>
          <a:solidFill>
            <a:srgbClr val="FF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endParaRPr>
          </a:p>
        </p:txBody>
      </p:sp>
      <p:pic>
        <p:nvPicPr>
          <p:cNvPr id="14" name="Rám">
            <a:extLst>
              <a:ext uri="{FF2B5EF4-FFF2-40B4-BE49-F238E27FC236}">
                <a16:creationId xmlns:a16="http://schemas.microsoft.com/office/drawing/2014/main" id="{72E909D3-16A2-451C-8605-68635487E8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par>
                                <p:cTn id="8" presetID="53" presetClass="entr" presetSubtype="16"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 calcmode="lin" valueType="num">
                                      <p:cBhvr>
                                        <p:cTn id="10" dur="1500" fill="hold"/>
                                        <p:tgtEl>
                                          <p:spTgt spid="13"/>
                                        </p:tgtEl>
                                        <p:attrNameLst>
                                          <p:attrName>ppt_w</p:attrName>
                                        </p:attrNameLst>
                                      </p:cBhvr>
                                      <p:tavLst>
                                        <p:tav tm="0">
                                          <p:val>
                                            <p:fltVal val="0"/>
                                          </p:val>
                                        </p:tav>
                                        <p:tav tm="100000">
                                          <p:val>
                                            <p:strVal val="#ppt_w"/>
                                          </p:val>
                                        </p:tav>
                                      </p:tavLst>
                                    </p:anim>
                                    <p:anim calcmode="lin" valueType="num">
                                      <p:cBhvr>
                                        <p:cTn id="11" dur="1500" fill="hold"/>
                                        <p:tgtEl>
                                          <p:spTgt spid="13"/>
                                        </p:tgtEl>
                                        <p:attrNameLst>
                                          <p:attrName>ppt_h</p:attrName>
                                        </p:attrNameLst>
                                      </p:cBhvr>
                                      <p:tavLst>
                                        <p:tav tm="0">
                                          <p:val>
                                            <p:fltVal val="0"/>
                                          </p:val>
                                        </p:tav>
                                        <p:tav tm="100000">
                                          <p:val>
                                            <p:strVal val="#ppt_h"/>
                                          </p:val>
                                        </p:tav>
                                      </p:tavLst>
                                    </p:anim>
                                    <p:animEffect transition="in" filter="fade">
                                      <p:cBhvr>
                                        <p:cTn id="12" dur="1500"/>
                                        <p:tgtEl>
                                          <p:spTgt spid="13"/>
                                        </p:tgtEl>
                                      </p:cBhvr>
                                    </p:animEffect>
                                  </p:childTnLst>
                                </p:cTn>
                              </p:par>
                            </p:childTnLst>
                          </p:cTn>
                        </p:par>
                        <p:par>
                          <p:cTn id="13" fill="hold">
                            <p:stCondLst>
                              <p:cond delay="3500"/>
                            </p:stCondLst>
                            <p:childTnLst>
                              <p:par>
                                <p:cTn id="14" presetID="22" presetClass="entr" presetSubtype="8" fill="hold" nodeType="after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2500"/>
                                        <p:tgtEl>
                                          <p:spTgt spid="6"/>
                                        </p:tgtEl>
                                      </p:cBhvr>
                                    </p:animEffect>
                                  </p:childTnLst>
                                </p:cTn>
                              </p:par>
                            </p:childTnLst>
                          </p:cTn>
                        </p:par>
                        <p:par>
                          <p:cTn id="17" fill="hold">
                            <p:stCondLst>
                              <p:cond delay="6500"/>
                            </p:stCondLst>
                            <p:childTnLst>
                              <p:par>
                                <p:cTn id="18" presetID="42" presetClass="entr" presetSubtype="0" fill="hold" grpId="0" nodeType="afterEffect">
                                  <p:stCondLst>
                                    <p:cond delay="50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1500"/>
                                        <p:tgtEl>
                                          <p:spTgt spid="22"/>
                                        </p:tgtEl>
                                      </p:cBhvr>
                                    </p:animEffect>
                                    <p:anim calcmode="lin" valueType="num">
                                      <p:cBhvr>
                                        <p:cTn id="21" dur="1500" fill="hold"/>
                                        <p:tgtEl>
                                          <p:spTgt spid="22"/>
                                        </p:tgtEl>
                                        <p:attrNameLst>
                                          <p:attrName>ppt_x</p:attrName>
                                        </p:attrNameLst>
                                      </p:cBhvr>
                                      <p:tavLst>
                                        <p:tav tm="0">
                                          <p:val>
                                            <p:strVal val="#ppt_x"/>
                                          </p:val>
                                        </p:tav>
                                        <p:tav tm="100000">
                                          <p:val>
                                            <p:strVal val="#ppt_x"/>
                                          </p:val>
                                        </p:tav>
                                      </p:tavLst>
                                    </p:anim>
                                    <p:anim calcmode="lin" valueType="num">
                                      <p:cBhvr>
                                        <p:cTn id="22" dur="1500" fill="hold"/>
                                        <p:tgtEl>
                                          <p:spTgt spid="22"/>
                                        </p:tgtEl>
                                        <p:attrNameLst>
                                          <p:attrName>ppt_y</p:attrName>
                                        </p:attrNameLst>
                                      </p:cBhvr>
                                      <p:tavLst>
                                        <p:tav tm="0">
                                          <p:val>
                                            <p:strVal val="#ppt_y+.1"/>
                                          </p:val>
                                        </p:tav>
                                        <p:tav tm="100000">
                                          <p:val>
                                            <p:strVal val="#ppt_y"/>
                                          </p:val>
                                        </p:tav>
                                      </p:tavLst>
                                    </p:anim>
                                  </p:childTnLst>
                                </p:cTn>
                              </p:par>
                            </p:childTnLst>
                          </p:cTn>
                        </p:par>
                        <p:par>
                          <p:cTn id="23" fill="hold">
                            <p:stCondLst>
                              <p:cond delay="8500"/>
                            </p:stCondLst>
                            <p:childTnLst>
                              <p:par>
                                <p:cTn id="24" presetID="53" presetClass="entr" presetSubtype="16" fill="hold" grpId="0" nodeType="afterEffect">
                                  <p:stCondLst>
                                    <p:cond delay="500"/>
                                  </p:stCondLst>
                                  <p:childTnLst>
                                    <p:set>
                                      <p:cBhvr>
                                        <p:cTn id="25" dur="1" fill="hold">
                                          <p:stCondLst>
                                            <p:cond delay="0"/>
                                          </p:stCondLst>
                                        </p:cTn>
                                        <p:tgtEl>
                                          <p:spTgt spid="12"/>
                                        </p:tgtEl>
                                        <p:attrNameLst>
                                          <p:attrName>style.visibility</p:attrName>
                                        </p:attrNameLst>
                                      </p:cBhvr>
                                      <p:to>
                                        <p:strVal val="visible"/>
                                      </p:to>
                                    </p:set>
                                    <p:anim calcmode="lin" valueType="num">
                                      <p:cBhvr>
                                        <p:cTn id="26" dur="1500" fill="hold"/>
                                        <p:tgtEl>
                                          <p:spTgt spid="12"/>
                                        </p:tgtEl>
                                        <p:attrNameLst>
                                          <p:attrName>ppt_w</p:attrName>
                                        </p:attrNameLst>
                                      </p:cBhvr>
                                      <p:tavLst>
                                        <p:tav tm="0">
                                          <p:val>
                                            <p:fltVal val="0"/>
                                          </p:val>
                                        </p:tav>
                                        <p:tav tm="100000">
                                          <p:val>
                                            <p:strVal val="#ppt_w"/>
                                          </p:val>
                                        </p:tav>
                                      </p:tavLst>
                                    </p:anim>
                                    <p:anim calcmode="lin" valueType="num">
                                      <p:cBhvr>
                                        <p:cTn id="27" dur="1500" fill="hold"/>
                                        <p:tgtEl>
                                          <p:spTgt spid="12"/>
                                        </p:tgtEl>
                                        <p:attrNameLst>
                                          <p:attrName>ppt_h</p:attrName>
                                        </p:attrNameLst>
                                      </p:cBhvr>
                                      <p:tavLst>
                                        <p:tav tm="0">
                                          <p:val>
                                            <p:fltVal val="0"/>
                                          </p:val>
                                        </p:tav>
                                        <p:tav tm="100000">
                                          <p:val>
                                            <p:strVal val="#ppt_h"/>
                                          </p:val>
                                        </p:tav>
                                      </p:tavLst>
                                    </p:anim>
                                    <p:animEffect transition="in" filter="fade">
                                      <p:cBhvr>
                                        <p:cTn id="28" dur="1500"/>
                                        <p:tgtEl>
                                          <p:spTgt spid="12"/>
                                        </p:tgtEl>
                                      </p:cBhvr>
                                    </p:animEffect>
                                  </p:childTnLst>
                                </p:cTn>
                              </p:par>
                            </p:childTnLst>
                          </p:cTn>
                        </p:par>
                        <p:par>
                          <p:cTn id="29" fill="hold">
                            <p:stCondLst>
                              <p:cond delay="10500"/>
                            </p:stCondLst>
                            <p:childTnLst>
                              <p:par>
                                <p:cTn id="30" presetID="15" presetClass="entr" presetSubtype="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2500" fill="hold"/>
                                        <p:tgtEl>
                                          <p:spTgt spid="16"/>
                                        </p:tgtEl>
                                        <p:attrNameLst>
                                          <p:attrName>ppt_w</p:attrName>
                                        </p:attrNameLst>
                                      </p:cBhvr>
                                      <p:tavLst>
                                        <p:tav tm="0">
                                          <p:val>
                                            <p:fltVal val="0"/>
                                          </p:val>
                                        </p:tav>
                                        <p:tav tm="100000">
                                          <p:val>
                                            <p:strVal val="#ppt_w"/>
                                          </p:val>
                                        </p:tav>
                                      </p:tavLst>
                                    </p:anim>
                                    <p:anim calcmode="lin" valueType="num">
                                      <p:cBhvr>
                                        <p:cTn id="33" dur="2500" fill="hold"/>
                                        <p:tgtEl>
                                          <p:spTgt spid="16"/>
                                        </p:tgtEl>
                                        <p:attrNameLst>
                                          <p:attrName>ppt_h</p:attrName>
                                        </p:attrNameLst>
                                      </p:cBhvr>
                                      <p:tavLst>
                                        <p:tav tm="0">
                                          <p:val>
                                            <p:fltVal val="0"/>
                                          </p:val>
                                        </p:tav>
                                        <p:tav tm="100000">
                                          <p:val>
                                            <p:strVal val="#ppt_h"/>
                                          </p:val>
                                        </p:tav>
                                      </p:tavLst>
                                    </p:anim>
                                    <p:anim calcmode="lin" valueType="num">
                                      <p:cBhvr>
                                        <p:cTn id="34"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5" dur="2500" fill="hold"/>
                                        <p:tgtEl>
                                          <p:spTgt spid="16"/>
                                        </p:tgtEl>
                                        <p:attrNameLst>
                                          <p:attrName>ppt_y</p:attrName>
                                        </p:attrNameLst>
                                      </p:cBhvr>
                                      <p:tavLst>
                                        <p:tav tm="0" fmla="#ppt_y+(sin(-2*pi*(1-$))*-#ppt_x+cos(-2*pi*(1-$))*(1-#ppt_y))*(1-$)">
                                          <p:val>
                                            <p:fltVal val="0"/>
                                          </p:val>
                                        </p:tav>
                                        <p:tav tm="100000">
                                          <p:val>
                                            <p:fltVal val="1"/>
                                          </p:val>
                                        </p:tav>
                                      </p:tavLst>
                                    </p:anim>
                                  </p:childTnLst>
                                </p:cTn>
                              </p:par>
                              <p:par>
                                <p:cTn id="36" presetID="10" presetClass="entr" presetSubtype="0" fill="hold" grpId="0" nodeType="withEffect">
                                  <p:stCondLst>
                                    <p:cond delay="250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2" grpId="0"/>
      <p:bldP spid="13" grpId="0" animBg="1"/>
      <p:bldP spid="15"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544000"/>
            <a:ext cx="12780000" cy="2063436"/>
          </a:xfrm>
          <a:prstGeom prst="rect">
            <a:avLst/>
          </a:prstGeom>
          <a:solidFill>
            <a:srgbClr val="F9D798"/>
          </a:solidFill>
          <a:ln w="317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D</a:t>
            </a:r>
            <a:r>
              <a:rPr lang="sk-SK" sz="1900" b="1" i="1">
                <a:latin typeface="Tekton Pro" panose="020F0603020208020904" pitchFamily="34" charset="-18"/>
              </a:rPr>
              <a:t>allol je miesto v Danakilskej depresii v severnej Etiópii. Nachádza sa v oblasti Afar a leží asi 130 metrov pod hladinou mora. Má mimoriadne horúce púštne podnebie. Dallol sa dostal do povedomia v roku 2004 vďaka dokumentu National Geographic. Nachádza sa tu aktívny hydrotermálny systém s množstvom prameňov, terasovými systémami a fumarolmi. V šesťdesiatych rokoch tu bola zaznamenaná najvyššia priemerná ročná teplota 34,6 °C, čo predstavuje rekord pre obývané miesto na Zemi. Najvyššia zaznamenaná teplota tu dosiahla 49 °C. Okrem celoročne extrémne horúceho podnebia je Danakilská depresia aj mimoriadne suchá. Je to tiež jedno z najodľahlejších miest na Zemi. Najdôležitejším spôsobom dopravy sú ťavie karavány, ktoré do tejto oblasti prichádzajú zbierať soľ.</a:t>
            </a:r>
            <a:endParaRPr kumimoji="0" lang="sk-SK"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400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60000"/>
            <a:ext cx="12780000" cy="2355824"/>
          </a:xfrm>
          <a:prstGeom prst="rect">
            <a:avLst/>
          </a:prstGeom>
          <a:solidFill>
            <a:srgbClr val="F9D798"/>
          </a:solidFill>
          <a:ln w="317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D</a:t>
            </a:r>
            <a:r>
              <a:rPr lang="es-ES" sz="1900" b="1" i="1">
                <a:latin typeface="Tekton Pro" panose="020F0603020208020904" pitchFamily="34" charset="-18"/>
              </a:rPr>
              <a:t>allol es un sitio en la depresión de Danakil en el norte de Etiopía. Se encuentra en la región de Afar y se encuentra a unos 130 metros bajo el nivel del mar. Tiene un clima desértico extremadamente caluroso. Dallol se dio a conocer en el mundo en 2004, gracias a un documental de National Geographic. Existe un sistema hidrotermal activo con muchos manantiales, sistemas de terrazas y fumarolas aquí. En los años sesenta, la temperatura media anual más alta se registró aquí, a saber, 34,6 °C, que es un récord para un lugar habitado en la Tierra. La temperatura más alta registrada aquí alcanzó los 49 °C. Además del clima extremadamente cálido durante todo el año, la depresión de Danakil también es extremadamente seca. También es uno de los lugares más remotos de la Tierra. El medio de transporte más importante son las caravanas de camellos, que llegan a esta zona para recoger sal.</a:t>
            </a:r>
            <a:endParaRPr kumimoji="0" lang="es-E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8"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16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576000"/>
            <a:ext cx="12780000" cy="2355824"/>
          </a:xfrm>
          <a:prstGeom prst="rect">
            <a:avLst/>
          </a:prstGeom>
          <a:solidFill>
            <a:srgbClr val="F9D798"/>
          </a:solidFill>
          <a:ln w="317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D</a:t>
            </a:r>
            <a:r>
              <a:rPr lang="en-US" sz="1900" b="1" i="1">
                <a:latin typeface="Tekton Pro" panose="020F0603020208020904" pitchFamily="34" charset="-18"/>
              </a:rPr>
              <a:t>allol is a site in the Danakil Depression in northern Ethiopia. It is located in the Afar region and lies about 130 meters below sea level. It has an extremely hot desert climate. Dallol became known to the world in 2004, thanks to a documentary by National Geographic. There is an active hydrothermal system with many springs, terrace systems and fumaroles. In the sixties, the highest average annual temperature was recorded here, namely 34.6 °C, which is a record for a inhabited place on Earth. The highest recorded temperature here reached 49 °C. In addition to the year-round extremely hot climate, the Danakil Depression is also extremely dry. It is also one of the most remote places on Earth. The most important mode of transport is camel caravans, which come to this area to collect salt.</a:t>
            </a:r>
            <a:endParaRPr kumimoji="0" lang="en-US" sz="1900" b="1" i="1" u="none" strike="noStrike" kern="0" cap="none" spc="0" normalizeH="0" baseline="0" noProof="0">
              <a:ln>
                <a:noFill/>
              </a:ln>
              <a:solidFill>
                <a:prstClr val="black"/>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43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3861409" y="7295302"/>
            <a:ext cx="744770" cy="701198"/>
          </a:xfrm>
          <a:prstGeom prst="ellipse">
            <a:avLst/>
          </a:prstGeom>
          <a:solidFill>
            <a:srgbClr val="F9D798"/>
          </a:solidFill>
          <a:ln w="19050" cap="flat" cmpd="sng" algn="ctr">
            <a:solidFill>
              <a:schemeClr val="bg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3999192" y="7434912"/>
            <a:ext cx="469205" cy="469205"/>
          </a:xfrm>
          <a:prstGeom prst="rect">
            <a:avLst/>
          </a:prstGeom>
          <a:noFill/>
          <a:ln>
            <a:noFill/>
          </a:ln>
          <a:effectLst>
            <a:outerShdw blurRad="25400" sx="105000" sy="105000" algn="ctr" rotWithShape="0">
              <a:prstClr val="black">
                <a:alpha val="75000"/>
              </a:prstClr>
            </a:outerShdw>
          </a:effectLst>
        </p:spPr>
      </p:pic>
      <p:pic>
        <p:nvPicPr>
          <p:cNvPr id="10" name="Rám">
            <a:extLst>
              <a:ext uri="{FF2B5EF4-FFF2-40B4-BE49-F238E27FC236}">
                <a16:creationId xmlns:a16="http://schemas.microsoft.com/office/drawing/2014/main" id="{8BD3CFBF-68AF-458F-AB95-2E3B014EA24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6751444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8FAB09CD-B4A3-4AEC-9B44-A10B2DDDB1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35847219"/>
      </p:ext>
    </p:extLst>
  </p:cSld>
  <p:clrMapOvr>
    <a:masterClrMapping/>
  </p:clrMapOvr>
  <p:transition spd="slow" advClick="0" advTm="30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Katarína K</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1138917181"/>
      </p:ext>
    </p:extLst>
  </p:cSld>
  <p:clrMapOvr>
    <a:masterClrMapping/>
  </p:clrMapOvr>
  <mc:AlternateContent xmlns:mc="http://schemas.openxmlformats.org/markup-compatibility/2006" xmlns:p14="http://schemas.microsoft.com/office/powerpoint/2010/main">
    <mc:Choice Requires="p14">
      <p:transition spd="slow" p14:dur="2000" advClick="0" advTm="2000">
        <p:fade/>
      </p:transition>
    </mc:Choice>
    <mc:Fallback xmlns="">
      <p:transition spd="slow" advClick="0" advTm="2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122937A9-74BC-4ED5-8725-043DA69883B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2AF479ED-41D5-4475-A530-64168F007AF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defRPr/>
            </a:pPr>
            <a:r>
              <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rPr>
              <a:t>Photo © </a:t>
            </a:r>
            <a:r>
              <a:rPr lang="sk-SK" sz="1400">
                <a:solidFill>
                  <a:schemeClr val="bg1"/>
                </a:solidFill>
                <a:latin typeface="ContuTEEMed" pitchFamily="2" charset="0"/>
                <a:cs typeface="EucrosiaUPC" panose="02020603050405020304" pitchFamily="18" charset="-34"/>
              </a:rPr>
              <a:t>Katarína K</a:t>
            </a:r>
            <a:endParaRPr kumimoji="0" lang="sk-SK" sz="1400" b="0" i="0" u="none" strike="noStrike" kern="1200" cap="none" spc="0" normalizeH="0" baseline="0" noProof="0">
              <a:ln>
                <a:noFill/>
              </a:ln>
              <a:solidFill>
                <a:schemeClr val="bg1"/>
              </a:solidFill>
              <a:effectLst/>
              <a:uLnTx/>
              <a:uFillTx/>
              <a:latin typeface="ContuTEEMed" pitchFamily="2" charset="0"/>
              <a:cs typeface="EucrosiaUPC" panose="02020603050405020304" pitchFamily="18" charset="-34"/>
            </a:endParaRPr>
          </a:p>
        </p:txBody>
      </p:sp>
    </p:spTree>
    <p:extLst>
      <p:ext uri="{BB962C8B-B14F-4D97-AF65-F5344CB8AC3E}">
        <p14:creationId xmlns:p14="http://schemas.microsoft.com/office/powerpoint/2010/main" val="520368690"/>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E4309A2D-734B-4509-973F-AC05108F84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E0793B53-003F-4205-A083-2F390F0397C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3387755423"/>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09FDB75A-8000-47C8-841D-F6D413F458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10A851EF-9057-4358-B1C3-AEFDF27A83F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2911524215"/>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54E917F5-B1D5-44B6-B642-8D46D9CA74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2CDC4A21-BBC4-4DE7-8467-6FC82871BC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306128168"/>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679A4316-FE8D-49EB-836F-467F43ACCE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F68C79C6-EC8F-4997-9331-9A2E557099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3800840621"/>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3D321775-8BCC-4011-AE31-631C7E5E8E8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FD275193-0DA4-4A74-9383-E26C6DCE9D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3757496902"/>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304DF2D2-CCA8-4B4D-8ACF-907A806C05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DFC4AE78-E0C3-4F5C-9F0A-EBE01960A8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409197560"/>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5E561193-AA95-45E4-9837-84F449833C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460331D5-E84A-45A1-9E61-671CAB63C9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3935440924"/>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A1EED124-DCF2-462C-B9C3-AD2691ED76D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5D684AD4-7654-4636-9DA3-7A5BDC2715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508997595"/>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BCB5915A-83C7-4B07-A3FE-F7915E833F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2D0AAE56-65F5-4FFA-B28A-1B234D0C74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685130206"/>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49D5F5DC-F445-406D-B7F9-849670A0F6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9" name="Foto 1">
            <a:extLst>
              <a:ext uri="{FF2B5EF4-FFF2-40B4-BE49-F238E27FC236}">
                <a16:creationId xmlns:a16="http://schemas.microsoft.com/office/drawing/2014/main" id="{3E668756-00DD-4EAD-B14D-D81D292EBD7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1"/>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1093895012"/>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9"/>
                                        </p:tgtEl>
                                        <p:attrNameLst>
                                          <p:attrName>style.visibility</p:attrName>
                                        </p:attrNameLst>
                                      </p:cBhvr>
                                      <p:to>
                                        <p:strVal val="visible"/>
                                      </p:to>
                                    </p:set>
                                    <p:animEffect transition="in" filter="wheel(2)">
                                      <p:cBhvr>
                                        <p:cTn id="10" dur="4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31F18711-291F-4156-BA88-521FA57BC63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
            <a:ext cx="15240000" cy="8572499"/>
          </a:xfrm>
          <a:prstGeom prst="rect">
            <a:avLst/>
          </a:prstGeom>
        </p:spPr>
      </p:pic>
      <p:pic>
        <p:nvPicPr>
          <p:cNvPr id="6" name="Foto 0">
            <a:extLst>
              <a:ext uri="{FF2B5EF4-FFF2-40B4-BE49-F238E27FC236}">
                <a16:creationId xmlns:a16="http://schemas.microsoft.com/office/drawing/2014/main" id="{668F45B4-77B3-4ABB-A8AB-70A895B8E2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7BE71552-C8F9-4BCE-88C9-77D805310F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3405041024"/>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DB0697F5-F86B-4456-8164-1E8180000C8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7008D73B-58CC-4121-9EB1-E32EEF84FD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1743142808"/>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6ABECD56-2E34-4AD6-B78C-F509C93D91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53CCC143-2222-4701-8092-D792C6FCD2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439367885"/>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58E2004D-85D8-4CE6-915B-73707375EF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A8551087-E0AA-4335-82CA-42BAE88FC51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3404625223"/>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B5A77E76-1AB0-43A1-AD4B-8F3DC6EAD69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540BC7DB-6227-4602-A0F4-145EBDEDDF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1459022027"/>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4B47EAC7-9D36-4993-8ECF-2E97129F39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39998" cy="8572500"/>
          </a:xfrm>
          <a:prstGeom prst="rect">
            <a:avLst/>
          </a:prstGeom>
        </p:spPr>
      </p:pic>
      <p:pic>
        <p:nvPicPr>
          <p:cNvPr id="8" name="Foto 1">
            <a:extLst>
              <a:ext uri="{FF2B5EF4-FFF2-40B4-BE49-F238E27FC236}">
                <a16:creationId xmlns:a16="http://schemas.microsoft.com/office/drawing/2014/main" id="{D86D8C07-EED6-4775-AC90-CCF3F69961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8" cy="8572500"/>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529072197"/>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500"/>
          </a:xfrm>
          <a:prstGeom prst="rect">
            <a:avLst/>
          </a:prstGeom>
        </p:spPr>
      </p:pic>
      <p:pic>
        <p:nvPicPr>
          <p:cNvPr id="6" name="Foto 0">
            <a:extLst>
              <a:ext uri="{FF2B5EF4-FFF2-40B4-BE49-F238E27FC236}">
                <a16:creationId xmlns:a16="http://schemas.microsoft.com/office/drawing/2014/main" id="{32F04ABC-14C5-4BB5-8AD7-A91B2E266A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8F06AB63-7C95-419B-8A19-F7171CEB17F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2933406984"/>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7266AB58-9794-4449-B4DC-A76D2A28CE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0332" cy="8572500"/>
          </a:xfrm>
          <a:prstGeom prst="rect">
            <a:avLst/>
          </a:prstGeom>
        </p:spPr>
      </p:pic>
      <p:pic>
        <p:nvPicPr>
          <p:cNvPr id="8" name="Foto 1">
            <a:extLst>
              <a:ext uri="{FF2B5EF4-FFF2-40B4-BE49-F238E27FC236}">
                <a16:creationId xmlns:a16="http://schemas.microsoft.com/office/drawing/2014/main" id="{215F20F5-8CA3-4296-ACB3-206B2EE7D0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0332" cy="8572500"/>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401648509"/>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0332" cy="8572500"/>
          </a:xfrm>
          <a:prstGeom prst="rect">
            <a:avLst/>
          </a:prstGeom>
        </p:spPr>
      </p:pic>
      <p:pic>
        <p:nvPicPr>
          <p:cNvPr id="6" name="Foto 0">
            <a:extLst>
              <a:ext uri="{FF2B5EF4-FFF2-40B4-BE49-F238E27FC236}">
                <a16:creationId xmlns:a16="http://schemas.microsoft.com/office/drawing/2014/main" id="{36C15581-ED83-48F3-A1C3-9F0CE8E029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0"/>
            <a:ext cx="15239998" cy="8572500"/>
          </a:xfrm>
          <a:prstGeom prst="rect">
            <a:avLst/>
          </a:prstGeom>
        </p:spPr>
      </p:pic>
      <p:pic>
        <p:nvPicPr>
          <p:cNvPr id="8" name="Foto 1">
            <a:extLst>
              <a:ext uri="{FF2B5EF4-FFF2-40B4-BE49-F238E27FC236}">
                <a16:creationId xmlns:a16="http://schemas.microsoft.com/office/drawing/2014/main" id="{B839A3A0-87A0-4561-AB99-A7BB15A8D64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9998" cy="8572500"/>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2520802658"/>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5239998" cy="8572500"/>
          </a:xfrm>
          <a:prstGeom prst="rect">
            <a:avLst/>
          </a:prstGeom>
        </p:spPr>
      </p:pic>
      <p:pic>
        <p:nvPicPr>
          <p:cNvPr id="6" name="Foto 0">
            <a:extLst>
              <a:ext uri="{FF2B5EF4-FFF2-40B4-BE49-F238E27FC236}">
                <a16:creationId xmlns:a16="http://schemas.microsoft.com/office/drawing/2014/main" id="{85C7521B-4D35-4E0E-BBC0-801A54CC75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B74EEAB5-D86A-4991-9436-9AAF59F29E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3929730008"/>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2F988BD2-A18D-4885-ADF6-669F65F614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0332" cy="8572500"/>
          </a:xfrm>
          <a:prstGeom prst="rect">
            <a:avLst/>
          </a:prstGeom>
        </p:spPr>
      </p:pic>
      <p:pic>
        <p:nvPicPr>
          <p:cNvPr id="8" name="Foto 1">
            <a:extLst>
              <a:ext uri="{FF2B5EF4-FFF2-40B4-BE49-F238E27FC236}">
                <a16:creationId xmlns:a16="http://schemas.microsoft.com/office/drawing/2014/main" id="{2DF88144-5AE5-43D6-B398-A28717FA57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0332" cy="8572500"/>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1749892704"/>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0332" cy="8572500"/>
          </a:xfrm>
          <a:prstGeom prst="rect">
            <a:avLst/>
          </a:prstGeom>
        </p:spPr>
      </p:pic>
      <p:pic>
        <p:nvPicPr>
          <p:cNvPr id="6" name="Foto 0">
            <a:extLst>
              <a:ext uri="{FF2B5EF4-FFF2-40B4-BE49-F238E27FC236}">
                <a16:creationId xmlns:a16="http://schemas.microsoft.com/office/drawing/2014/main" id="{2E7596BB-05F9-4D88-A3C8-18B47233410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96AA8850-DA5E-44E7-BE18-10609307F7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2344375324"/>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2C104E73-2C2F-403B-BD61-CD109EC72E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B2D8B088-6DDE-4A42-8578-F78089A024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1459988607"/>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31EF198A-F946-47CE-B660-0A47DA6E9E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DEC0463F-3017-4313-8BE8-0817EECC52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3536965056"/>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9BBEA51B-6B16-4EFD-80BB-D0C64028DC9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E2BE6FDD-E4E5-46A5-9B59-2CCD2C5203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1063704540"/>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F554D8F7-192C-4F11-BFF1-5C21189FA8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CF11413E-3287-4988-8088-E7BC2A5E7C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2563334070"/>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D7EA6289-A7B4-4EB0-BE8E-F61B4E1EDA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481E3788-F9EE-4036-A7B6-A60779CC836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1882029823"/>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C738DFC2-B36C-478F-88C1-5A99A67EB2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D17EE6D8-3107-4E09-A5C4-C5BC96D964E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275020380"/>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47540551-9BC4-476C-8FD6-E09EC9B412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6" name="Foto 0">
            <a:extLst>
              <a:ext uri="{FF2B5EF4-FFF2-40B4-BE49-F238E27FC236}">
                <a16:creationId xmlns:a16="http://schemas.microsoft.com/office/drawing/2014/main" id="{CAF49376-96E3-4C33-861C-3B6C5FF24C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8" name="Foto 1">
            <a:extLst>
              <a:ext uri="{FF2B5EF4-FFF2-40B4-BE49-F238E27FC236}">
                <a16:creationId xmlns:a16="http://schemas.microsoft.com/office/drawing/2014/main" id="{BF18E3B5-9F25-41FB-B714-DB3492D680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pic>
        <p:nvPicPr>
          <p:cNvPr id="5" name="Rám">
            <a:extLst>
              <a:ext uri="{FF2B5EF4-FFF2-40B4-BE49-F238E27FC236}">
                <a16:creationId xmlns:a16="http://schemas.microsoft.com/office/drawing/2014/main" id="{76025720-4FED-455F-B536-1B58258D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7" name="Autor">
            <a:extLst>
              <a:ext uri="{FF2B5EF4-FFF2-40B4-BE49-F238E27FC236}">
                <a16:creationId xmlns:a16="http://schemas.microsoft.com/office/drawing/2014/main" id="{123BC737-716F-4352-A5E9-C9B78B1520B2}"/>
              </a:ext>
            </a:extLst>
          </p:cNvPr>
          <p:cNvSpPr/>
          <p:nvPr/>
        </p:nvSpPr>
        <p:spPr>
          <a:xfrm>
            <a:off x="12444536" y="613842"/>
            <a:ext cx="1908000" cy="288000"/>
          </a:xfrm>
          <a:prstGeom prst="roundRect">
            <a:avLst>
              <a:gd name="adj" fmla="val 29404"/>
            </a:avLst>
          </a:prstGeom>
          <a:gradFill flip="none" rotWithShape="1">
            <a:gsLst>
              <a:gs pos="90000">
                <a:srgbClr val="A9740F"/>
              </a:gs>
              <a:gs pos="60000">
                <a:srgbClr val="C48912"/>
              </a:gs>
              <a:gs pos="0">
                <a:srgbClr val="D49312"/>
              </a:gs>
            </a:gsLst>
            <a:path path="circle">
              <a:fillToRect l="50000" t="50000" r="50000" b="50000"/>
            </a:path>
            <a:tileRect/>
          </a:gradFill>
          <a:ln w="12700" cap="flat" cmpd="sng" algn="ctr">
            <a:solidFill>
              <a:schemeClr val="bg1"/>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defTabSz="400370" eaLnBrk="0" fontAlgn="base" hangingPunct="0">
              <a:spcBef>
                <a:spcPct val="0"/>
              </a:spcBef>
              <a:spcAft>
                <a:spcPct val="0"/>
              </a:spcAft>
            </a:pPr>
            <a:r>
              <a:rPr lang="sk-SK" sz="1400">
                <a:solidFill>
                  <a:schemeClr val="bg1"/>
                </a:solidFill>
                <a:latin typeface="ContuTEEMed" pitchFamily="2" charset="0"/>
                <a:cs typeface="EucrosiaUPC" panose="02020603050405020304" pitchFamily="18" charset="-34"/>
              </a:rPr>
              <a:t>Photo © Katarína K</a:t>
            </a:r>
          </a:p>
        </p:txBody>
      </p:sp>
    </p:spTree>
    <p:extLst>
      <p:ext uri="{BB962C8B-B14F-4D97-AF65-F5344CB8AC3E}">
        <p14:creationId xmlns:p14="http://schemas.microsoft.com/office/powerpoint/2010/main" val="702102023"/>
      </p:ext>
    </p:extLst>
  </p:cSld>
  <p:clrMapOvr>
    <a:masterClrMapping/>
  </p:clrMapOvr>
  <mc:AlternateContent xmlns:mc="http://schemas.openxmlformats.org/markup-compatibility/2006" xmlns:p14="http://schemas.microsoft.com/office/powerpoint/2010/main">
    <mc:Choice Requires="p14">
      <p:transition p14:dur="0" advClick="0" advTm="11000"/>
    </mc:Choice>
    <mc:Fallback xmlns="">
      <p:transition advClick="0"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300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4000"/>
                                        <p:tgtEl>
                                          <p:spTgt spid="6"/>
                                        </p:tgtEl>
                                      </p:cBhvr>
                                    </p:animEffect>
                                  </p:childTnLst>
                                </p:cTn>
                              </p:par>
                              <p:par>
                                <p:cTn id="8" presetID="21" presetClass="entr" presetSubtype="2" fill="hold" nodeType="withEffect">
                                  <p:stCondLst>
                                    <p:cond delay="3000"/>
                                  </p:stCondLst>
                                  <p:childTnLst>
                                    <p:set>
                                      <p:cBhvr>
                                        <p:cTn id="9" dur="1" fill="hold">
                                          <p:stCondLst>
                                            <p:cond delay="0"/>
                                          </p:stCondLst>
                                        </p:cTn>
                                        <p:tgtEl>
                                          <p:spTgt spid="8"/>
                                        </p:tgtEl>
                                        <p:attrNameLst>
                                          <p:attrName>style.visibility</p:attrName>
                                        </p:attrNameLst>
                                      </p:cBhvr>
                                      <p:to>
                                        <p:strVal val="visible"/>
                                      </p:to>
                                    </p:set>
                                    <p:animEffect transition="in" filter="wheel(2)">
                                      <p:cBhvr>
                                        <p:cTn id="10" dur="4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76184" y="6734522"/>
            <a:ext cx="4517528" cy="871804"/>
          </a:xfrm>
          <a:prstGeom prst="rect">
            <a:avLst/>
          </a:prstGeom>
        </p:spPr>
      </p:pic>
      <p:sp>
        <p:nvSpPr>
          <p:cNvPr id="15" name="Kontakt">
            <a:extLst>
              <a:ext uri="{FF2B5EF4-FFF2-40B4-BE49-F238E27FC236}">
                <a16:creationId xmlns:a16="http://schemas.microsoft.com/office/drawing/2014/main" id="{8D3E805C-797B-4D1B-8E66-2BEDE43C2616}"/>
              </a:ext>
            </a:extLst>
          </p:cNvPr>
          <p:cNvSpPr/>
          <p:nvPr/>
        </p:nvSpPr>
        <p:spPr>
          <a:xfrm>
            <a:off x="1368000" y="504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Contact</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sk-SK" sz="2500">
                <a:solidFill>
                  <a:prstClr val="black"/>
                </a:solidFill>
                <a:latin typeface="Nadianne" panose="03020902050305070206" pitchFamily="66" charset="0"/>
              </a:rPr>
              <a:t>pista2011@</a:t>
            </a:r>
            <a:r>
              <a:rPr lang="sk-SK" sz="2500" dirty="0">
                <a:solidFill>
                  <a:prstClr val="black"/>
                </a:solidFill>
                <a:latin typeface="Nadianne" panose="03020902050305070206" pitchFamily="66" charset="0"/>
              </a:rPr>
              <a:t>gmail.com</a:t>
            </a:r>
            <a:endPar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endParaRPr>
          </a:p>
        </p:txBody>
      </p:sp>
      <p:sp>
        <p:nvSpPr>
          <p:cNvPr id="10" name="Autor">
            <a:extLst>
              <a:ext uri="{FF2B5EF4-FFF2-40B4-BE49-F238E27FC236}">
                <a16:creationId xmlns:a16="http://schemas.microsoft.com/office/drawing/2014/main" id="{8B76E588-C54C-4B4D-AFC9-D84D13A72BA2}"/>
              </a:ext>
            </a:extLst>
          </p:cNvPr>
          <p:cNvSpPr/>
          <p:nvPr/>
        </p:nvSpPr>
        <p:spPr>
          <a:xfrm>
            <a:off x="1368000" y="432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Created</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by</a:t>
            </a:r>
            <a:r>
              <a:rPr kumimoji="0" lang="en-US"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Rumpler Štefan</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a:t>
            </a:r>
            <a:r>
              <a:rPr kumimoji="0" lang="en-US"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(Slovakia)</a:t>
            </a:r>
          </a:p>
        </p:txBody>
      </p:sp>
      <p:sp>
        <p:nvSpPr>
          <p:cNvPr id="11" name="Foto H">
            <a:extLst>
              <a:ext uri="{FF2B5EF4-FFF2-40B4-BE49-F238E27FC236}">
                <a16:creationId xmlns:a16="http://schemas.microsoft.com/office/drawing/2014/main" id="{41676351-4DE1-4CFC-82A2-F32CE78ADE50}"/>
              </a:ext>
            </a:extLst>
          </p:cNvPr>
          <p:cNvSpPr/>
          <p:nvPr/>
        </p:nvSpPr>
        <p:spPr>
          <a:xfrm>
            <a:off x="1368000" y="360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Kóňová Katarína  (Slovakia)</a:t>
            </a:r>
          </a:p>
        </p:txBody>
      </p:sp>
      <p:sp>
        <p:nvSpPr>
          <p:cNvPr id="14" name="Hudba">
            <a:extLst>
              <a:ext uri="{FF2B5EF4-FFF2-40B4-BE49-F238E27FC236}">
                <a16:creationId xmlns:a16="http://schemas.microsoft.com/office/drawing/2014/main" id="{541EC862-182E-4211-9FF5-BE1938262BF4}"/>
              </a:ext>
            </a:extLst>
          </p:cNvPr>
          <p:cNvSpPr/>
          <p:nvPr/>
        </p:nvSpPr>
        <p:spPr>
          <a:xfrm>
            <a:off x="1368000" y="2880000"/>
            <a:ext cx="10788504" cy="612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dirty="0" err="1">
                <a:ln>
                  <a:noFill/>
                </a:ln>
                <a:solidFill>
                  <a:prstClr val="black"/>
                </a:solidFill>
                <a:effectLst/>
                <a:uLnTx/>
                <a:uFillTx/>
                <a:latin typeface="Nadianne" panose="03020902050305070206" pitchFamily="66" charset="0"/>
                <a:ea typeface="+mn-ea"/>
                <a:cs typeface="+mn-cs"/>
              </a:rPr>
              <a:t>Music</a:t>
            </a:r>
            <a:r>
              <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rPr>
              <a:t> :			</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lang="en-US" sz="2500">
                <a:solidFill>
                  <a:prstClr val="black"/>
                </a:solidFill>
                <a:latin typeface="Nadianne" panose="03020902050305070206" pitchFamily="66" charset="0"/>
              </a:rPr>
              <a:t>Best</a:t>
            </a:r>
            <a:r>
              <a:rPr lang="sk-SK" sz="2500">
                <a:solidFill>
                  <a:prstClr val="black"/>
                </a:solidFill>
                <a:latin typeface="Nadianne" panose="03020902050305070206" pitchFamily="66" charset="0"/>
              </a:rPr>
              <a:t> Soft</a:t>
            </a:r>
            <a:r>
              <a:rPr lang="en-US" sz="2500">
                <a:solidFill>
                  <a:prstClr val="black"/>
                </a:solidFill>
                <a:latin typeface="Nadianne" panose="03020902050305070206" pitchFamily="66" charset="0"/>
              </a:rPr>
              <a:t> Amharic Instrumental Music</a:t>
            </a:r>
            <a:endParaRPr kumimoji="0" lang="sk-SK" sz="2500" b="0" i="0" u="none" strike="noStrike" kern="1200" cap="none" spc="0" normalizeH="0" baseline="0" noProof="0" dirty="0">
              <a:ln>
                <a:noFill/>
              </a:ln>
              <a:solidFill>
                <a:prstClr val="black"/>
              </a:solidFill>
              <a:effectLst/>
              <a:uLnTx/>
              <a:uFillTx/>
              <a:latin typeface="Nadianne" panose="03020902050305070206" pitchFamily="66" charset="0"/>
              <a:ea typeface="+mn-ea"/>
              <a:cs typeface="+mn-cs"/>
            </a:endParaRPr>
          </a:p>
        </p:txBody>
      </p:sp>
      <p:sp>
        <p:nvSpPr>
          <p:cNvPr id="17" name="Rok">
            <a:extLst>
              <a:ext uri="{FF2B5EF4-FFF2-40B4-BE49-F238E27FC236}">
                <a16:creationId xmlns:a16="http://schemas.microsoft.com/office/drawing/2014/main" id="{6F3D277B-3A5C-4A06-B211-54907C755363}"/>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2021</a:t>
            </a:r>
          </a:p>
        </p:txBody>
      </p:sp>
      <p:pic>
        <p:nvPicPr>
          <p:cNvPr id="12" name="Rám">
            <a:extLst>
              <a:ext uri="{FF2B5EF4-FFF2-40B4-BE49-F238E27FC236}">
                <a16:creationId xmlns:a16="http://schemas.microsoft.com/office/drawing/2014/main" id="{2395E2B5-5BE3-492A-B643-45C7909258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3129383525"/>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2000"/>
                                        <p:tgtEl>
                                          <p:spTgt spid="10"/>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2000"/>
                                        <p:tgtEl>
                                          <p:spTgt spid="15"/>
                                        </p:tgtEl>
                                      </p:cBhvr>
                                    </p:animEffect>
                                  </p:childTnLst>
                                </p:cTn>
                              </p:par>
                            </p:childTnLst>
                          </p:cTn>
                        </p:par>
                        <p:par>
                          <p:cTn id="24" fill="hold">
                            <p:stCondLst>
                              <p:cond delay="6750"/>
                            </p:stCondLst>
                            <p:childTnLst>
                              <p:par>
                                <p:cTn id="25" presetID="10" presetClass="entr" presetSubtype="0" fill="hold" nodeType="afterEffect">
                                  <p:stCondLst>
                                    <p:cond delay="5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0" grpId="0" animBg="1"/>
      <p:bldP spid="11" grpId="0" animBg="1"/>
      <p:bldP spid="14" grpId="0" animBg="1"/>
      <p:bldP spid="1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58476" y="6806530"/>
            <a:ext cx="171232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9525">
                  <a:solidFill>
                    <a:prstClr val="black"/>
                  </a:solidFill>
                  <a:prstDash val="solid"/>
                </a:ln>
                <a:solidFill>
                  <a:srgbClr val="FFFFFF"/>
                </a:solidFill>
                <a:effectLst>
                  <a:outerShdw blurRad="38100" dist="38100" dir="2700000" algn="tl">
                    <a:srgbClr val="000000">
                      <a:alpha val="43137"/>
                    </a:srgbClr>
                  </a:outerShdw>
                </a:effectLst>
                <a:uLnTx/>
                <a:uFillTx/>
                <a:latin typeface="Shogun CE" pitchFamily="2" charset="0"/>
                <a:ea typeface="+mn-ea"/>
                <a:cs typeface="+mn-cs"/>
              </a:rPr>
              <a:t>Steve</a:t>
            </a:r>
            <a:endParaRPr kumimoji="0" lang="sk-SK" sz="6000" b="1" i="0" u="none" strike="noStrike" kern="1200" cap="none" spc="0" normalizeH="0" baseline="0" noProof="0" dirty="0">
              <a:ln w="9525">
                <a:solidFill>
                  <a:prstClr val="black"/>
                </a:solidFill>
                <a:prstDash val="solid"/>
              </a:ln>
              <a:solidFill>
                <a:srgbClr val="FFFFFF"/>
              </a:solidFill>
              <a:effectLst>
                <a:outerShdw blurRad="38100" dist="38100" dir="2700000" algn="tl">
                  <a:srgbClr val="000000">
                    <a:alpha val="43137"/>
                  </a:srgbClr>
                </a:outerShdw>
              </a:effectLst>
              <a:uLnTx/>
              <a:uFillTx/>
              <a:latin typeface="Shogun CE" pitchFamily="2" charset="0"/>
              <a:ea typeface="+mn-ea"/>
              <a:cs typeface="+mn-cs"/>
            </a:endParaRPr>
          </a:p>
        </p:txBody>
      </p:sp>
      <p:sp>
        <p:nvSpPr>
          <p:cNvPr id="8" name="Video">
            <a:hlinkClick r:id="rId3"/>
            <a:extLst>
              <a:ext uri="{FF2B5EF4-FFF2-40B4-BE49-F238E27FC236}">
                <a16:creationId xmlns:a16="http://schemas.microsoft.com/office/drawing/2014/main" id="{83643BC5-C6AF-4157-BAEA-095F9A8D059D}"/>
              </a:ext>
            </a:extLst>
          </p:cNvPr>
          <p:cNvSpPr/>
          <p:nvPr/>
        </p:nvSpPr>
        <p:spPr>
          <a:xfrm>
            <a:off x="6755904"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Calibri" panose="020F0502020204030204"/>
                <a:ea typeface="+mn-ea"/>
                <a:cs typeface="+mn-cs"/>
              </a:rPr>
              <a:t>CLICK FOR MY TRAVEL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9240" y="1081891"/>
            <a:ext cx="3830107" cy="2039532"/>
          </a:xfrm>
          <a:prstGeom prst="rect">
            <a:avLst/>
          </a:prstGeom>
        </p:spPr>
      </p:pic>
      <p:sp>
        <p:nvSpPr>
          <p:cNvPr id="2" name="Mail">
            <a:hlinkClick r:id="rId5"/>
            <a:extLst>
              <a:ext uri="{FF2B5EF4-FFF2-40B4-BE49-F238E27FC236}">
                <a16:creationId xmlns:a16="http://schemas.microsoft.com/office/drawing/2014/main" id="{7765559F-42FD-497F-ADE9-FF86F311B37F}"/>
              </a:ext>
            </a:extLst>
          </p:cNvPr>
          <p:cNvSpPr txBox="1"/>
          <p:nvPr/>
        </p:nvSpPr>
        <p:spPr>
          <a:xfrm>
            <a:off x="3155504" y="1081891"/>
            <a:ext cx="2304256" cy="369332"/>
          </a:xfrm>
          <a:prstGeom prst="rect">
            <a:avLst/>
          </a:prstGeom>
          <a:solidFill>
            <a:schemeClr val="tx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0" u="none" strike="noStrike" kern="1200" cap="none" spc="0" normalizeH="0" baseline="0" noProof="0">
                <a:ln>
                  <a:noFill/>
                </a:ln>
                <a:solidFill>
                  <a:srgbClr val="FFFF00"/>
                </a:solidFill>
                <a:effectLst/>
                <a:uLnTx/>
                <a:uFillTx/>
                <a:latin typeface="Calibri" panose="020F0502020204030204"/>
                <a:ea typeface="+mn-ea"/>
                <a:cs typeface="+mn-cs"/>
              </a:rPr>
              <a:t>pista2011@gmail.com</a:t>
            </a:r>
          </a:p>
        </p:txBody>
      </p:sp>
    </p:spTree>
    <p:extLst>
      <p:ext uri="{BB962C8B-B14F-4D97-AF65-F5344CB8AC3E}">
        <p14:creationId xmlns:p14="http://schemas.microsoft.com/office/powerpoint/2010/main" val="339689329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8"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left)">
                                      <p:cBhvr>
                                        <p:cTn id="24" dur="1500"/>
                                        <p:tgtEl>
                                          <p:spTgt spid="2"/>
                                        </p:tgtEl>
                                      </p:cBhvr>
                                    </p:animEffect>
                                  </p:childTnLst>
                                </p:cTn>
                              </p:par>
                            </p:childTnLst>
                          </p:cTn>
                        </p:par>
                        <p:par>
                          <p:cTn id="25" fill="hold">
                            <p:stCondLst>
                              <p:cond delay="87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2" grpId="0" animBg="1"/>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677</Words>
  <Application>Microsoft Office PowerPoint</Application>
  <PresentationFormat>Vlastná</PresentationFormat>
  <Paragraphs>56</Paragraphs>
  <Slides>38</Slides>
  <Notes>0</Notes>
  <HiddenSlides>0</HiddenSlides>
  <MMClips>0</MMClips>
  <ScaleCrop>false</ScaleCrop>
  <HeadingPairs>
    <vt:vector size="6" baseType="variant">
      <vt:variant>
        <vt:lpstr>Použité písma</vt:lpstr>
      </vt:variant>
      <vt:variant>
        <vt:i4>11</vt:i4>
      </vt:variant>
      <vt:variant>
        <vt:lpstr>Motív</vt:lpstr>
      </vt:variant>
      <vt:variant>
        <vt:i4>6</vt:i4>
      </vt:variant>
      <vt:variant>
        <vt:lpstr>Nadpisy snímok</vt:lpstr>
      </vt:variant>
      <vt:variant>
        <vt:i4>38</vt:i4>
      </vt:variant>
    </vt:vector>
  </HeadingPairs>
  <TitlesOfParts>
    <vt:vector size="55" baseType="lpstr">
      <vt:lpstr>Nadianne</vt:lpstr>
      <vt:lpstr>Artistik</vt:lpstr>
      <vt:lpstr>Arial</vt:lpstr>
      <vt:lpstr>Calibri Light</vt:lpstr>
      <vt:lpstr>Shogun CE</vt:lpstr>
      <vt:lpstr>Balloon XBd BT</vt:lpstr>
      <vt:lpstr>ContuTEEMed</vt:lpstr>
      <vt:lpstr>Merlin CE</vt:lpstr>
      <vt:lpstr>Calibri</vt:lpstr>
      <vt:lpstr>Cancun</vt:lpstr>
      <vt:lpstr>Tekton Pro</vt:lpstr>
      <vt:lpstr>Motív balíka Office</vt:lpstr>
      <vt:lpstr>Motív Office</vt:lpstr>
      <vt:lpstr>1_Motív Office</vt:lpstr>
      <vt:lpstr>2_Motív Office</vt:lpstr>
      <vt:lpstr>3_Motív Office</vt:lpstr>
      <vt:lpstr>3_Motív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2021-05-15T13:27:43Z</dcterms:modified>
</cp:coreProperties>
</file>