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32" r:id="rId3"/>
    <p:sldMasterId id="2147483744" r:id="rId4"/>
  </p:sldMasterIdLst>
  <p:notesMasterIdLst>
    <p:notesMasterId r:id="rId40"/>
  </p:notesMasterIdLst>
  <p:sldIdLst>
    <p:sldId id="258" r:id="rId5"/>
    <p:sldId id="481" r:id="rId6"/>
    <p:sldId id="1152" r:id="rId7"/>
    <p:sldId id="1246" r:id="rId8"/>
    <p:sldId id="1259" r:id="rId9"/>
    <p:sldId id="1251" r:id="rId10"/>
    <p:sldId id="1206" r:id="rId11"/>
    <p:sldId id="1183" r:id="rId12"/>
    <p:sldId id="1185" r:id="rId13"/>
    <p:sldId id="1219" r:id="rId14"/>
    <p:sldId id="1221" r:id="rId15"/>
    <p:sldId id="1220" r:id="rId16"/>
    <p:sldId id="1224" r:id="rId17"/>
    <p:sldId id="1257" r:id="rId18"/>
    <p:sldId id="1210" r:id="rId19"/>
    <p:sldId id="1240" r:id="rId20"/>
    <p:sldId id="1232" r:id="rId21"/>
    <p:sldId id="1247" r:id="rId22"/>
    <p:sldId id="1198" r:id="rId23"/>
    <p:sldId id="1222" r:id="rId24"/>
    <p:sldId id="1228" r:id="rId25"/>
    <p:sldId id="1243" r:id="rId26"/>
    <p:sldId id="1195" r:id="rId27"/>
    <p:sldId id="1191" r:id="rId28"/>
    <p:sldId id="1187" r:id="rId29"/>
    <p:sldId id="1225" r:id="rId30"/>
    <p:sldId id="1211" r:id="rId31"/>
    <p:sldId id="1242" r:id="rId32"/>
    <p:sldId id="1184" r:id="rId33"/>
    <p:sldId id="1214" r:id="rId34"/>
    <p:sldId id="1256" r:id="rId35"/>
    <p:sldId id="1197" r:id="rId36"/>
    <p:sldId id="1208" r:id="rId37"/>
    <p:sldId id="1135" r:id="rId38"/>
    <p:sldId id="1181" r:id="rId39"/>
  </p:sldIdLst>
  <p:sldSz cx="15240000" cy="8572500"/>
  <p:notesSz cx="6858000" cy="9144000"/>
  <p:embeddedFontLst>
    <p:embeddedFont>
      <p:font typeface="Artistik CE" panose="040F0704080607010103" pitchFamily="82" charset="0"/>
      <p:regular r:id="rId41"/>
    </p:embeddedFont>
    <p:embeddedFont>
      <p:font typeface="Bahamas CE" pitchFamily="2" charset="0"/>
      <p:bold r:id="rId42"/>
    </p:embeddedFont>
    <p:embeddedFont>
      <p:font typeface="BarbeTEE" pitchFamily="2" charset="0"/>
      <p:regular r:id="rId43"/>
    </p:embeddedFont>
    <p:embeddedFont>
      <p:font typeface="Calibri" panose="020F0502020204030204" pitchFamily="34" charset="0"/>
      <p:regular r:id="rId44"/>
      <p:bold r:id="rId45"/>
      <p:italic r:id="rId46"/>
      <p:boldItalic r:id="rId47"/>
    </p:embeddedFont>
    <p:embeddedFont>
      <p:font typeface="Calibri Light" panose="020F0302020204030204" pitchFamily="34" charset="0"/>
      <p:regular r:id="rId48"/>
      <p:italic r:id="rId49"/>
    </p:embeddedFont>
    <p:embeddedFont>
      <p:font typeface="Cancun" pitchFamily="2" charset="0"/>
      <p:regular r:id="rId50"/>
    </p:embeddedFont>
    <p:embeddedFont>
      <p:font typeface="Courgette" panose="02000603070400060004" pitchFamily="2" charset="-18"/>
      <p:regular r:id="rId51"/>
    </p:embeddedFont>
    <p:embeddedFont>
      <p:font typeface="Imprint MT Shadow" panose="04020605060303030202" pitchFamily="82" charset="0"/>
      <p:regular r:id="rId52"/>
    </p:embeddedFont>
    <p:embeddedFont>
      <p:font typeface="Merlin CE" pitchFamily="2" charset="0"/>
      <p:regular r:id="rId53"/>
    </p:embeddedFont>
    <p:embeddedFont>
      <p:font typeface="Nadianne" panose="03020902050305070206" pitchFamily="66" charset="0"/>
      <p:bold r:id="rId5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81LTOtcxhWQ2/PkA2gcAA==" hashData="0iGyyYJ6oz8OHXR7XfDdq4BMdAv6WnXrHeOnOEczPugPQO3WXH1bd1lxb7mf55UCpx/mNoHkYwLrMuakJRHGZ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A0F0"/>
    <a:srgbClr val="759EEF"/>
    <a:srgbClr val="459FF1"/>
    <a:srgbClr val="95B4F3"/>
    <a:srgbClr val="6CB3F4"/>
    <a:srgbClr val="437AE9"/>
    <a:srgbClr val="88B0F0"/>
    <a:srgbClr val="1687EE"/>
    <a:srgbClr val="7F7F7F"/>
    <a:srgbClr val="E2BCA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941" autoAdjust="0"/>
    <p:restoredTop sz="94660"/>
  </p:normalViewPr>
  <p:slideViewPr>
    <p:cSldViewPr>
      <p:cViewPr varScale="1">
        <p:scale>
          <a:sx n="92" d="100"/>
          <a:sy n="92" d="100"/>
        </p:scale>
        <p:origin x="834" y="90"/>
      </p:cViewPr>
      <p:guideLst/>
    </p:cSldViewPr>
  </p:slideViewPr>
  <p:notesTextViewPr>
    <p:cViewPr>
      <p:scale>
        <a:sx n="1" d="1"/>
        <a:sy n="1" d="1"/>
      </p:scale>
      <p:origin x="0" y="0"/>
    </p:cViewPr>
  </p:notesTextViewPr>
  <p:sorterViewPr>
    <p:cViewPr>
      <p:scale>
        <a:sx n="40" d="100"/>
        <a:sy n="40" d="100"/>
      </p:scale>
      <p:origin x="0" y="0"/>
    </p:cViewPr>
  </p:sorterViewPr>
  <p:notesViewPr>
    <p:cSldViewPr>
      <p:cViewPr varScale="1">
        <p:scale>
          <a:sx n="87" d="100"/>
          <a:sy n="87" d="100"/>
        </p:scale>
        <p:origin x="3840"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6.fntdata"/><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1.fntdata"/><Relationship Id="rId54"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9.fntdata"/><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4.fntdata"/><Relationship Id="rId52" Type="http://schemas.openxmlformats.org/officeDocument/2006/relationships/font" Target="fonts/font12.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11.fntdata"/><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D917D5-491A-4351-BB9C-0DD034073621}" type="datetimeFigureOut">
              <a:rPr lang="sk-SK" smtClean="0"/>
              <a:t>28. 11. 2020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CE0781-8368-4A75-9FF6-913AB89092AD}" type="slidenum">
              <a:rPr lang="sk-SK" smtClean="0"/>
              <a:t>‹#›</a:t>
            </a:fld>
            <a:endParaRPr lang="sk-SK"/>
          </a:p>
        </p:txBody>
      </p:sp>
    </p:spTree>
    <p:extLst>
      <p:ext uri="{BB962C8B-B14F-4D97-AF65-F5344CB8AC3E}">
        <p14:creationId xmlns:p14="http://schemas.microsoft.com/office/powerpoint/2010/main" val="2746698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fld id="{8DCE0781-8368-4A75-9FF6-913AB89092AD}" type="slidenum">
              <a:rPr lang="sk-SK" smtClean="0"/>
              <a:t>8</a:t>
            </a:fld>
            <a:endParaRPr lang="sk-SK"/>
          </a:p>
        </p:txBody>
      </p:sp>
    </p:spTree>
    <p:extLst>
      <p:ext uri="{BB962C8B-B14F-4D97-AF65-F5344CB8AC3E}">
        <p14:creationId xmlns:p14="http://schemas.microsoft.com/office/powerpoint/2010/main" val="926663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28. 11. 2020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28. 11. 2020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28. 11. 2020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28. 11. 2020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28. 11. 2020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28. 11. 2020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28. 11. 2020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788590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053820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52249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28. 11. 2020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544075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28. 11. 2020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491946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28. 11. 2020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887991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28. 11. 2020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609790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28. 11. 2020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626389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28. 11. 2020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350877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592195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953653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28. 11. 2020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28. 11. 2020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28. 11. 2020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28. 11. 2020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28. 11. 2020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28. 11. 2020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28. 11. 2020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28. 11. 2020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28. 11. 2020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28. 11. 2020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37370611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28. 11. 2020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xml"/><Relationship Id="rId1" Type="http://schemas.openxmlformats.org/officeDocument/2006/relationships/slideLayout" Target="../slideLayouts/slideLayout35.xml"/><Relationship Id="rId5" Type="http://schemas.openxmlformats.org/officeDocument/2006/relationships/image" Target="../media/image5.pn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35.xml"/><Relationship Id="rId5" Type="http://schemas.openxmlformats.org/officeDocument/2006/relationships/image" Target="../media/image28.jpg"/><Relationship Id="rId4" Type="http://schemas.openxmlformats.org/officeDocument/2006/relationships/image" Target="../media/image27.jpg"/></Relationships>
</file>

<file path=ppt/slides/_rels/slide1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g"/><Relationship Id="rId1" Type="http://schemas.openxmlformats.org/officeDocument/2006/relationships/slideLayout" Target="../slideLayouts/slideLayout35.xml"/><Relationship Id="rId5" Type="http://schemas.openxmlformats.org/officeDocument/2006/relationships/image" Target="../media/image48.jpg"/><Relationship Id="rId4" Type="http://schemas.openxmlformats.org/officeDocument/2006/relationships/image" Target="../media/image47.jpg"/></Relationships>
</file>

<file path=ppt/slides/_rels/slide3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35.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channel/UC4x4T-5Itm_FsR07hKJYstA/videos" TargetMode="External"/><Relationship Id="rId2" Type="http://schemas.openxmlformats.org/officeDocument/2006/relationships/image" Target="../media/image53.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Miesto">
            <a:extLst>
              <a:ext uri="{FF2B5EF4-FFF2-40B4-BE49-F238E27FC236}">
                <a16:creationId xmlns:a16="http://schemas.microsoft.com/office/drawing/2014/main" id="{EB290B24-3A5E-4C18-9DAE-E7F0DB22194F}"/>
              </a:ext>
            </a:extLst>
          </p:cNvPr>
          <p:cNvSpPr/>
          <p:nvPr/>
        </p:nvSpPr>
        <p:spPr>
          <a:xfrm>
            <a:off x="2360066" y="2702074"/>
            <a:ext cx="10519868" cy="2400657"/>
          </a:xfrm>
          <a:prstGeom prst="rect">
            <a:avLst/>
          </a:prstGeom>
          <a:noFill/>
        </p:spPr>
        <p:txBody>
          <a:bodyPr wrap="none" lIns="91440" tIns="45720" rIns="91440" bIns="45720">
            <a:spAutoFit/>
          </a:bodyPr>
          <a:lstStyle/>
          <a:p>
            <a:pPr algn="ctr"/>
            <a:r>
              <a:rPr lang="sk-SK" sz="15000" b="1" cap="none" spc="0">
                <a:ln w="25400">
                  <a:solidFill>
                    <a:schemeClr val="tx1"/>
                  </a:solidFill>
                  <a:prstDash val="solid"/>
                </a:ln>
                <a:blipFill>
                  <a:blip r:embed="rId3"/>
                  <a:stretch>
                    <a:fillRect/>
                  </a:stretch>
                </a:blipFill>
                <a:effectLst>
                  <a:outerShdw blurRad="63500" dist="63500" dir="2700000" algn="tl" rotWithShape="0">
                    <a:prstClr val="black"/>
                  </a:outerShdw>
                </a:effectLst>
                <a:latin typeface="Bahamas CE" pitchFamily="2" charset="0"/>
              </a:rPr>
              <a:t>VANCOUVER</a:t>
            </a:r>
          </a:p>
        </p:txBody>
      </p:sp>
      <p:sp>
        <p:nvSpPr>
          <p:cNvPr id="19" name="Krajina">
            <a:extLst>
              <a:ext uri="{FF2B5EF4-FFF2-40B4-BE49-F238E27FC236}">
                <a16:creationId xmlns:a16="http://schemas.microsoft.com/office/drawing/2014/main" id="{7FEFA68E-903D-43D7-A7B1-A374F6FD074C}"/>
              </a:ext>
            </a:extLst>
          </p:cNvPr>
          <p:cNvSpPr/>
          <p:nvPr/>
        </p:nvSpPr>
        <p:spPr>
          <a:xfrm>
            <a:off x="6467872" y="5102731"/>
            <a:ext cx="4700325" cy="1569660"/>
          </a:xfrm>
          <a:prstGeom prst="rect">
            <a:avLst/>
          </a:prstGeom>
          <a:noFill/>
        </p:spPr>
        <p:txBody>
          <a:bodyPr wrap="none" lIns="91440" tIns="45720" rIns="91440" bIns="45720">
            <a:spAutoFit/>
          </a:bodyPr>
          <a:lstStyle/>
          <a:p>
            <a:pPr algn="ctr"/>
            <a:r>
              <a:rPr lang="sk-SK" sz="9600" b="1" cap="none" spc="0">
                <a:ln w="25400">
                  <a:solidFill>
                    <a:schemeClr val="tx1"/>
                  </a:solidFill>
                  <a:prstDash val="solid"/>
                </a:ln>
                <a:blipFill>
                  <a:blip r:embed="rId4"/>
                  <a:stretch>
                    <a:fillRect/>
                  </a:stretch>
                </a:blipFill>
                <a:effectLst>
                  <a:outerShdw blurRad="63500" dist="63500" dir="2700000" algn="tl" rotWithShape="0">
                    <a:prstClr val="black"/>
                  </a:outerShdw>
                </a:effectLst>
                <a:latin typeface="Bahamas CE" pitchFamily="2" charset="0"/>
              </a:rPr>
              <a:t>CANADA</a:t>
            </a:r>
          </a:p>
        </p:txBody>
      </p:sp>
      <p:pic>
        <p:nvPicPr>
          <p:cNvPr id="11" name="Erb">
            <a:extLst>
              <a:ext uri="{FF2B5EF4-FFF2-40B4-BE49-F238E27FC236}">
                <a16:creationId xmlns:a16="http://schemas.microsoft.com/office/drawing/2014/main" id="{1F899C4B-961D-4C19-94F2-D6896AC8A22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893312" y="707937"/>
            <a:ext cx="1453375" cy="1579333"/>
          </a:xfrm>
          <a:prstGeom prst="rect">
            <a:avLst/>
          </a:prstGeom>
          <a:effectLst>
            <a:outerShdw blurRad="76200" dist="63500" dir="2700000" algn="tl" rotWithShape="0">
              <a:prstClr val="black"/>
            </a:outerShdw>
          </a:effectLst>
        </p:spPr>
      </p:pic>
      <p:sp>
        <p:nvSpPr>
          <p:cNvPr id="2" name="Autori">
            <a:extLst>
              <a:ext uri="{FF2B5EF4-FFF2-40B4-BE49-F238E27FC236}">
                <a16:creationId xmlns:a16="http://schemas.microsoft.com/office/drawing/2014/main" id="{772F8582-A3E6-4DDB-81A0-11CD01DD0B18}"/>
              </a:ext>
            </a:extLst>
          </p:cNvPr>
          <p:cNvSpPr/>
          <p:nvPr/>
        </p:nvSpPr>
        <p:spPr>
          <a:xfrm>
            <a:off x="995264" y="7310586"/>
            <a:ext cx="2827319" cy="707886"/>
          </a:xfrm>
          <a:prstGeom prst="rect">
            <a:avLst/>
          </a:prstGeom>
          <a:solidFill>
            <a:schemeClr val="accent1">
              <a:lumMod val="60000"/>
              <a:lumOff val="40000"/>
            </a:schemeClr>
          </a:solidFill>
          <a:ln w="38100">
            <a:solidFill>
              <a:schemeClr val="bg1"/>
            </a:solidFill>
          </a:ln>
          <a:effectLst>
            <a:outerShdw blurRad="63500" dist="63500" dir="2700000" algn="tl"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000" b="1">
                <a:ln w="3175">
                  <a:solidFill>
                    <a:schemeClr val="tx1"/>
                  </a:solidFill>
                </a:ln>
                <a:solidFill>
                  <a:schemeClr val="bg1"/>
                </a:solidFill>
                <a:effectLst>
                  <a:outerShdw blurRad="50800" dist="38100" dir="2700000" algn="tl" rotWithShape="0">
                    <a:prstClr val="black">
                      <a:alpha val="70000"/>
                    </a:prstClr>
                  </a:outerShdw>
                </a:effectLst>
                <a:latin typeface="Artistik CE" panose="040F0704080607010103" pitchFamily="82" charset="0"/>
              </a:rPr>
              <a:t>Noro, Steve</a:t>
            </a:r>
          </a:p>
        </p:txBody>
      </p:sp>
      <p:pic>
        <p:nvPicPr>
          <p:cNvPr id="7" name="Rám">
            <a:extLst>
              <a:ext uri="{FF2B5EF4-FFF2-40B4-BE49-F238E27FC236}">
                <a16:creationId xmlns:a16="http://schemas.microsoft.com/office/drawing/2014/main" id="{40823E4D-56B3-45B7-9B45-B323A79FD93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508"/>
            <a:ext cx="15240000" cy="8572499"/>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6000">
        <p:fade/>
        <p:sndAc>
          <p:stSnd loop="1">
            <p:snd r:embed="rId2" name="James Kerr - Tennessee Waltz.wav"/>
          </p:stSnd>
        </p:sndAc>
      </p:transition>
    </mc:Choice>
    <mc:Fallback xmlns="">
      <p:transition spd="slow" advClick="0" advTm="16000">
        <p:fade/>
        <p:sndAc>
          <p:stSnd loop="1">
            <p:snd r:embed="rId7" name="James Kerr - Tennessee Walt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7"/>
                                        </p:tgtEl>
                                        <p:attrNameLst>
                                          <p:attrName>style.visibility</p:attrName>
                                        </p:attrNameLst>
                                      </p:cBhvr>
                                      <p:to>
                                        <p:strVal val="visible"/>
                                      </p:to>
                                    </p:set>
                                  </p:childTnLst>
                                </p:cTn>
                              </p:par>
                            </p:childTnLst>
                          </p:cTn>
                        </p:par>
                        <p:par>
                          <p:cTn id="7" fill="hold">
                            <p:stCondLst>
                              <p:cond delay="4501"/>
                            </p:stCondLst>
                            <p:childTnLst>
                              <p:par>
                                <p:cTn id="8" presetID="42" presetClass="entr" presetSubtype="0" fill="hold" grpId="0" nodeType="afterEffect">
                                  <p:stCondLst>
                                    <p:cond delay="50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2000"/>
                                        <p:tgtEl>
                                          <p:spTgt spid="19"/>
                                        </p:tgtEl>
                                      </p:cBhvr>
                                    </p:animEffect>
                                    <p:anim calcmode="lin" valueType="num">
                                      <p:cBhvr>
                                        <p:cTn id="11" dur="2000" fill="hold"/>
                                        <p:tgtEl>
                                          <p:spTgt spid="19"/>
                                        </p:tgtEl>
                                        <p:attrNameLst>
                                          <p:attrName>ppt_x</p:attrName>
                                        </p:attrNameLst>
                                      </p:cBhvr>
                                      <p:tavLst>
                                        <p:tav tm="0">
                                          <p:val>
                                            <p:strVal val="#ppt_x"/>
                                          </p:val>
                                        </p:tav>
                                        <p:tav tm="100000">
                                          <p:val>
                                            <p:strVal val="#ppt_x"/>
                                          </p:val>
                                        </p:tav>
                                      </p:tavLst>
                                    </p:anim>
                                    <p:anim calcmode="lin" valueType="num">
                                      <p:cBhvr>
                                        <p:cTn id="12" dur="2000" fill="hold"/>
                                        <p:tgtEl>
                                          <p:spTgt spid="19"/>
                                        </p:tgtEl>
                                        <p:attrNameLst>
                                          <p:attrName>ppt_y</p:attrName>
                                        </p:attrNameLst>
                                      </p:cBhvr>
                                      <p:tavLst>
                                        <p:tav tm="0">
                                          <p:val>
                                            <p:strVal val="#ppt_y+.1"/>
                                          </p:val>
                                        </p:tav>
                                        <p:tav tm="100000">
                                          <p:val>
                                            <p:strVal val="#ppt_y"/>
                                          </p:val>
                                        </p:tav>
                                      </p:tavLst>
                                    </p:anim>
                                  </p:childTnLst>
                                </p:cTn>
                              </p:par>
                            </p:childTnLst>
                          </p:cTn>
                        </p:par>
                        <p:par>
                          <p:cTn id="13" fill="hold">
                            <p:stCondLst>
                              <p:cond delay="7001"/>
                            </p:stCondLst>
                            <p:childTnLst>
                              <p:par>
                                <p:cTn id="14" presetID="17" presetClass="entr" presetSubtype="10" fill="hold" nodeType="afterEffect">
                                  <p:stCondLst>
                                    <p:cond delay="500"/>
                                  </p:stCondLst>
                                  <p:childTnLst>
                                    <p:set>
                                      <p:cBhvr>
                                        <p:cTn id="15" dur="1" fill="hold">
                                          <p:stCondLst>
                                            <p:cond delay="0"/>
                                          </p:stCondLst>
                                        </p:cTn>
                                        <p:tgtEl>
                                          <p:spTgt spid="11"/>
                                        </p:tgtEl>
                                        <p:attrNameLst>
                                          <p:attrName>style.visibility</p:attrName>
                                        </p:attrNameLst>
                                      </p:cBhvr>
                                      <p:to>
                                        <p:strVal val="visible"/>
                                      </p:to>
                                    </p:set>
                                    <p:anim calcmode="lin" valueType="num">
                                      <p:cBhvr>
                                        <p:cTn id="16" dur="1000" fill="hold"/>
                                        <p:tgtEl>
                                          <p:spTgt spid="11"/>
                                        </p:tgtEl>
                                        <p:attrNameLst>
                                          <p:attrName>ppt_w</p:attrName>
                                        </p:attrNameLst>
                                      </p:cBhvr>
                                      <p:tavLst>
                                        <p:tav tm="0">
                                          <p:val>
                                            <p:fltVal val="0"/>
                                          </p:val>
                                        </p:tav>
                                        <p:tav tm="100000">
                                          <p:val>
                                            <p:strVal val="#ppt_w"/>
                                          </p:val>
                                        </p:tav>
                                      </p:tavLst>
                                    </p:anim>
                                    <p:anim calcmode="lin" valueType="num">
                                      <p:cBhvr>
                                        <p:cTn id="17" dur="1000" fill="hold"/>
                                        <p:tgtEl>
                                          <p:spTgt spid="11"/>
                                        </p:tgtEl>
                                        <p:attrNameLst>
                                          <p:attrName>ppt_h</p:attrName>
                                        </p:attrNameLst>
                                      </p:cBhvr>
                                      <p:tavLst>
                                        <p:tav tm="0">
                                          <p:val>
                                            <p:strVal val="#ppt_h"/>
                                          </p:val>
                                        </p:tav>
                                        <p:tav tm="100000">
                                          <p:val>
                                            <p:strVal val="#ppt_h"/>
                                          </p:val>
                                        </p:tav>
                                      </p:tavLst>
                                    </p:anim>
                                  </p:childTnLst>
                                </p:cTn>
                              </p:par>
                            </p:childTnLst>
                          </p:cTn>
                        </p:par>
                        <p:par>
                          <p:cTn id="18" fill="hold">
                            <p:stCondLst>
                              <p:cond delay="8501"/>
                            </p:stCondLst>
                            <p:childTnLst>
                              <p:par>
                                <p:cTn id="19" presetID="52" presetClass="entr" presetSubtype="0" fill="hold" grpId="0" nodeType="afterEffect">
                                  <p:stCondLst>
                                    <p:cond delay="500"/>
                                  </p:stCondLst>
                                  <p:iterate type="lt">
                                    <p:tmPct val="8000"/>
                                  </p:iterate>
                                  <p:childTnLst>
                                    <p:set>
                                      <p:cBhvr>
                                        <p:cTn id="20" dur="1" fill="hold">
                                          <p:stCondLst>
                                            <p:cond delay="0"/>
                                          </p:stCondLst>
                                        </p:cTn>
                                        <p:tgtEl>
                                          <p:spTgt spid="2"/>
                                        </p:tgtEl>
                                        <p:attrNameLst>
                                          <p:attrName>style.visibility</p:attrName>
                                        </p:attrNameLst>
                                      </p:cBhvr>
                                      <p:to>
                                        <p:strVal val="visible"/>
                                      </p:to>
                                    </p:set>
                                    <p:animScale>
                                      <p:cBhvr>
                                        <p:cTn id="21"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2"/>
                                        </p:tgtEl>
                                        <p:attrNameLst>
                                          <p:attrName>ppt_x</p:attrName>
                                          <p:attrName>ppt_y</p:attrName>
                                        </p:attrNameLst>
                                      </p:cBhvr>
                                    </p:animMotion>
                                    <p:animEffect transition="in" filter="fade">
                                      <p:cBhvr>
                                        <p:cTn id="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Vlajka">
            <a:extLst>
              <a:ext uri="{FF2B5EF4-FFF2-40B4-BE49-F238E27FC236}">
                <a16:creationId xmlns:a16="http://schemas.microsoft.com/office/drawing/2014/main" id="{87952A31-D04A-483D-BB94-FEBA4655CE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00520" y="757858"/>
            <a:ext cx="2074950" cy="1611545"/>
          </a:xfrm>
          <a:prstGeom prst="rect">
            <a:avLst/>
          </a:prstGeom>
        </p:spPr>
      </p:pic>
      <p:pic>
        <p:nvPicPr>
          <p:cNvPr id="3" name="Mapa">
            <a:extLst>
              <a:ext uri="{FF2B5EF4-FFF2-40B4-BE49-F238E27FC236}">
                <a16:creationId xmlns:a16="http://schemas.microsoft.com/office/drawing/2014/main" id="{BDFD519F-B0DA-4844-8B0C-ACCE046986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03906" y="194390"/>
            <a:ext cx="10065763" cy="8183720"/>
          </a:xfrm>
          <a:prstGeom prst="rect">
            <a:avLst/>
          </a:prstGeom>
        </p:spPr>
      </p:pic>
      <p:sp>
        <p:nvSpPr>
          <p:cNvPr id="12" name="GPS">
            <a:extLst>
              <a:ext uri="{FF2B5EF4-FFF2-40B4-BE49-F238E27FC236}">
                <a16:creationId xmlns:a16="http://schemas.microsoft.com/office/drawing/2014/main" id="{5FDAD124-70D3-48F7-A66B-A4EF05AED180}"/>
              </a:ext>
            </a:extLst>
          </p:cNvPr>
          <p:cNvSpPr txBox="1"/>
          <p:nvPr/>
        </p:nvSpPr>
        <p:spPr>
          <a:xfrm>
            <a:off x="644267" y="7572863"/>
            <a:ext cx="4104456" cy="400110"/>
          </a:xfrm>
          <a:prstGeom prst="rect">
            <a:avLst/>
          </a:prstGeom>
          <a:noFill/>
          <a:effectLst>
            <a:outerShdw blurRad="63500" dist="12700" dir="2700000" algn="tl" rotWithShape="0">
              <a:prstClr val="black">
                <a:alpha val="20000"/>
              </a:prstClr>
            </a:outerShdw>
          </a:effectLst>
        </p:spPr>
        <p:txBody>
          <a:bodyPr wrap="square" rtlCol="0">
            <a:spAutoFit/>
            <a:scene3d>
              <a:camera prst="orthographicFront"/>
              <a:lightRig rig="threePt" dir="t"/>
            </a:scene3d>
            <a:sp3d prstMaterial="matte"/>
          </a:bodyPr>
          <a:lstStyle/>
          <a:p>
            <a:pPr algn="ctr" defTabSz="1181863">
              <a:defRPr/>
            </a:pPr>
            <a:r>
              <a:rPr lang="sk-SK" sz="2000" b="1" i="1" kern="0">
                <a:latin typeface="Calibri" panose="020F0502020204030204"/>
              </a:rPr>
              <a:t>GPS   N 45°38‘19‘‘   W 122°39‘41‘‘</a:t>
            </a:r>
            <a:endParaRPr lang="sk-SK" sz="2000" b="1" i="1" kern="0" dirty="0">
              <a:latin typeface="Calibri" panose="020F0502020204030204"/>
            </a:endParaRPr>
          </a:p>
        </p:txBody>
      </p:sp>
      <p:pic>
        <p:nvPicPr>
          <p:cNvPr id="9" name="Šípka">
            <a:extLst>
              <a:ext uri="{FF2B5EF4-FFF2-40B4-BE49-F238E27FC236}">
                <a16:creationId xmlns:a16="http://schemas.microsoft.com/office/drawing/2014/main" id="{8D593B62-8289-4D54-86EF-3B844CCE56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4781243" y="6032998"/>
            <a:ext cx="639599" cy="614016"/>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7867" y="599527"/>
            <a:ext cx="2603238" cy="3045789"/>
          </a:xfrm>
          <a:prstGeom prst="rect">
            <a:avLst/>
          </a:prstGeom>
          <a:effectLst>
            <a:outerShdw blurRad="76200" dist="50800" dir="2700000" algn="tl" rotWithShape="0">
              <a:prstClr val="black">
                <a:alpha val="40000"/>
              </a:prstClr>
            </a:outerShdw>
          </a:effectLst>
        </p:spPr>
      </p:pic>
      <p:sp>
        <p:nvSpPr>
          <p:cNvPr id="4" name="Miesto">
            <a:extLst>
              <a:ext uri="{FF2B5EF4-FFF2-40B4-BE49-F238E27FC236}">
                <a16:creationId xmlns:a16="http://schemas.microsoft.com/office/drawing/2014/main" id="{40192C06-BE01-4F10-B31B-01C3024871F8}"/>
              </a:ext>
            </a:extLst>
          </p:cNvPr>
          <p:cNvSpPr/>
          <p:nvPr/>
        </p:nvSpPr>
        <p:spPr>
          <a:xfrm>
            <a:off x="5331079" y="5660493"/>
            <a:ext cx="1015021" cy="288147"/>
          </a:xfrm>
          <a:prstGeom prst="rect">
            <a:avLst/>
          </a:prstGeom>
          <a:solidFill>
            <a:schemeClr val="bg1">
              <a:lumMod val="7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algn="ctr" defTabSz="1143000">
              <a:defRPr/>
            </a:pPr>
            <a:r>
              <a:rPr lang="sk-SK" sz="1400">
                <a:solidFill>
                  <a:schemeClr val="tx1"/>
                </a:solidFill>
                <a:latin typeface="Courgette" panose="02000603070400060004" pitchFamily="2" charset="-18"/>
              </a:rPr>
              <a:t>Vancouver</a:t>
            </a:r>
          </a:p>
        </p:txBody>
      </p:sp>
      <p:sp>
        <p:nvSpPr>
          <p:cNvPr id="13" name="Nápis GLOB">
            <a:extLst>
              <a:ext uri="{FF2B5EF4-FFF2-40B4-BE49-F238E27FC236}">
                <a16:creationId xmlns:a16="http://schemas.microsoft.com/office/drawing/2014/main" id="{F7815127-F644-4162-A91C-976EB9A44586}"/>
              </a:ext>
            </a:extLst>
          </p:cNvPr>
          <p:cNvSpPr/>
          <p:nvPr/>
        </p:nvSpPr>
        <p:spPr>
          <a:xfrm>
            <a:off x="2347038" y="1413497"/>
            <a:ext cx="647934" cy="241980"/>
          </a:xfrm>
          <a:prstGeom prst="rect">
            <a:avLst/>
          </a:prstGeom>
          <a:solidFill>
            <a:schemeClr val="bg1">
              <a:lumMod val="7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algn="ctr" defTabSz="1143000">
              <a:defRPr/>
            </a:pPr>
            <a:r>
              <a:rPr lang="sk-SK" sz="1100">
                <a:solidFill>
                  <a:schemeClr val="tx1"/>
                </a:solidFill>
                <a:latin typeface="Courgette" panose="02000603070400060004" pitchFamily="2" charset="-18"/>
              </a:rPr>
              <a:t>Canada</a:t>
            </a:r>
          </a:p>
        </p:txBody>
      </p:sp>
      <p:sp>
        <p:nvSpPr>
          <p:cNvPr id="14" name="Krajina">
            <a:extLst>
              <a:ext uri="{FF2B5EF4-FFF2-40B4-BE49-F238E27FC236}">
                <a16:creationId xmlns:a16="http://schemas.microsoft.com/office/drawing/2014/main" id="{F1798F93-8F65-4D37-86F3-B1727A6A20B3}"/>
              </a:ext>
            </a:extLst>
          </p:cNvPr>
          <p:cNvSpPr/>
          <p:nvPr/>
        </p:nvSpPr>
        <p:spPr>
          <a:xfrm>
            <a:off x="1024561" y="6524469"/>
            <a:ext cx="3292888" cy="1107996"/>
          </a:xfrm>
          <a:prstGeom prst="rect">
            <a:avLst/>
          </a:prstGeom>
          <a:noFill/>
        </p:spPr>
        <p:txBody>
          <a:bodyPr wrap="none" lIns="91440" tIns="45720" rIns="91440" bIns="45720">
            <a:spAutoFit/>
          </a:bodyPr>
          <a:lstStyle/>
          <a:p>
            <a:pPr algn="ctr"/>
            <a:r>
              <a:rPr lang="sk-SK" sz="6600" b="1" cap="none" spc="0">
                <a:ln w="25400">
                  <a:solidFill>
                    <a:schemeClr val="tx1"/>
                  </a:solidFill>
                  <a:prstDash val="solid"/>
                </a:ln>
                <a:blipFill>
                  <a:blip r:embed="rId6"/>
                  <a:stretch>
                    <a:fillRect/>
                  </a:stretch>
                </a:blipFill>
                <a:effectLst>
                  <a:outerShdw blurRad="63500" dist="63500" dir="2700000" algn="tl" rotWithShape="0">
                    <a:prstClr val="black"/>
                  </a:outerShdw>
                </a:effectLst>
                <a:latin typeface="Bahamas CE" pitchFamily="2" charset="0"/>
              </a:rPr>
              <a:t>CANADA</a:t>
            </a:r>
          </a:p>
        </p:txBody>
      </p:sp>
      <p:pic>
        <p:nvPicPr>
          <p:cNvPr id="16" name="Rám">
            <a:extLst>
              <a:ext uri="{FF2B5EF4-FFF2-40B4-BE49-F238E27FC236}">
                <a16:creationId xmlns:a16="http://schemas.microsoft.com/office/drawing/2014/main" id="{25AB770E-D894-48D2-B4A7-490145745C4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1508"/>
            <a:ext cx="15240000" cy="8572499"/>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500"/>
                                        <p:tgtEl>
                                          <p:spTgt spid="13"/>
                                        </p:tgtEl>
                                      </p:cBhvr>
                                    </p:animEffect>
                                  </p:childTnLst>
                                </p:cTn>
                              </p:par>
                            </p:childTnLst>
                          </p:cTn>
                        </p:par>
                        <p:par>
                          <p:cTn id="11" fill="hold">
                            <p:stCondLst>
                              <p:cond delay="1500"/>
                            </p:stCondLst>
                            <p:childTnLst>
                              <p:par>
                                <p:cTn id="12" presetID="22" presetClass="entr" presetSubtype="8" fill="hold" nodeType="afterEffect">
                                  <p:stCondLst>
                                    <p:cond delay="50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2500"/>
                                        <p:tgtEl>
                                          <p:spTgt spid="3"/>
                                        </p:tgtEl>
                                      </p:cBhvr>
                                    </p:animEffect>
                                  </p:childTnLst>
                                </p:cTn>
                              </p:par>
                            </p:childTnLst>
                          </p:cTn>
                        </p:par>
                        <p:par>
                          <p:cTn id="15" fill="hold">
                            <p:stCondLst>
                              <p:cond delay="4500"/>
                            </p:stCondLst>
                            <p:childTnLst>
                              <p:par>
                                <p:cTn id="16" presetID="10" presetClass="entr" presetSubtype="0" fill="hold" grpId="0" nodeType="afterEffect">
                                  <p:stCondLst>
                                    <p:cond delay="5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500"/>
                                        <p:tgtEl>
                                          <p:spTgt spid="14"/>
                                        </p:tgtEl>
                                      </p:cBhvr>
                                    </p:animEffect>
                                  </p:childTnLst>
                                </p:cTn>
                              </p:par>
                            </p:childTnLst>
                          </p:cTn>
                        </p:par>
                        <p:par>
                          <p:cTn id="19" fill="hold">
                            <p:stCondLst>
                              <p:cond delay="6500"/>
                            </p:stCondLst>
                            <p:childTnLst>
                              <p:par>
                                <p:cTn id="20" presetID="53" presetClass="entr" presetSubtype="528" fill="hold" nodeType="afterEffect">
                                  <p:stCondLst>
                                    <p:cond delay="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Effect transition="in" filter="fade">
                                      <p:cBhvr>
                                        <p:cTn id="24" dur="2000"/>
                                        <p:tgtEl>
                                          <p:spTgt spid="5"/>
                                        </p:tgtEl>
                                      </p:cBhvr>
                                    </p:animEffect>
                                    <p:anim calcmode="lin" valueType="num">
                                      <p:cBhvr>
                                        <p:cTn id="25" dur="2000" fill="hold"/>
                                        <p:tgtEl>
                                          <p:spTgt spid="5"/>
                                        </p:tgtEl>
                                        <p:attrNameLst>
                                          <p:attrName>ppt_x</p:attrName>
                                        </p:attrNameLst>
                                      </p:cBhvr>
                                      <p:tavLst>
                                        <p:tav tm="0">
                                          <p:val>
                                            <p:fltVal val="0.5"/>
                                          </p:val>
                                        </p:tav>
                                        <p:tav tm="100000">
                                          <p:val>
                                            <p:strVal val="#ppt_x"/>
                                          </p:val>
                                        </p:tav>
                                      </p:tavLst>
                                    </p:anim>
                                    <p:anim calcmode="lin" valueType="num">
                                      <p:cBhvr>
                                        <p:cTn id="26" dur="2000" fill="hold"/>
                                        <p:tgtEl>
                                          <p:spTgt spid="5"/>
                                        </p:tgtEl>
                                        <p:attrNameLst>
                                          <p:attrName>ppt_y</p:attrName>
                                        </p:attrNameLst>
                                      </p:cBhvr>
                                      <p:tavLst>
                                        <p:tav tm="0">
                                          <p:val>
                                            <p:fltVal val="0.5"/>
                                          </p:val>
                                        </p:tav>
                                        <p:tav tm="100000">
                                          <p:val>
                                            <p:strVal val="#ppt_y"/>
                                          </p:val>
                                        </p:tav>
                                      </p:tavLst>
                                    </p:anim>
                                  </p:childTnLst>
                                </p:cTn>
                              </p:par>
                            </p:childTnLst>
                          </p:cTn>
                        </p:par>
                        <p:par>
                          <p:cTn id="27" fill="hold">
                            <p:stCondLst>
                              <p:cond delay="9000"/>
                            </p:stCondLst>
                            <p:childTnLst>
                              <p:par>
                                <p:cTn id="28" presetID="42" presetClass="entr" presetSubtype="0" fill="hold"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000"/>
                                        <p:tgtEl>
                                          <p:spTgt spid="9"/>
                                        </p:tgtEl>
                                      </p:cBhvr>
                                    </p:animEffect>
                                    <p:anim calcmode="lin" valueType="num">
                                      <p:cBhvr>
                                        <p:cTn id="31" dur="2000" fill="hold"/>
                                        <p:tgtEl>
                                          <p:spTgt spid="9"/>
                                        </p:tgtEl>
                                        <p:attrNameLst>
                                          <p:attrName>ppt_x</p:attrName>
                                        </p:attrNameLst>
                                      </p:cBhvr>
                                      <p:tavLst>
                                        <p:tav tm="0">
                                          <p:val>
                                            <p:strVal val="#ppt_x"/>
                                          </p:val>
                                        </p:tav>
                                        <p:tav tm="100000">
                                          <p:val>
                                            <p:strVal val="#ppt_x"/>
                                          </p:val>
                                        </p:tav>
                                      </p:tavLst>
                                    </p:anim>
                                    <p:anim calcmode="lin" valueType="num">
                                      <p:cBhvr>
                                        <p:cTn id="32" dur="2000" fill="hold"/>
                                        <p:tgtEl>
                                          <p:spTgt spid="9"/>
                                        </p:tgtEl>
                                        <p:attrNameLst>
                                          <p:attrName>ppt_y</p:attrName>
                                        </p:attrNameLst>
                                      </p:cBhvr>
                                      <p:tavLst>
                                        <p:tav tm="0">
                                          <p:val>
                                            <p:strVal val="#ppt_y+.1"/>
                                          </p:val>
                                        </p:tav>
                                        <p:tav tm="100000">
                                          <p:val>
                                            <p:strVal val="#ppt_y"/>
                                          </p:val>
                                        </p:tav>
                                      </p:tavLst>
                                    </p:anim>
                                  </p:childTnLst>
                                </p:cTn>
                              </p:par>
                              <p:par>
                                <p:cTn id="33" presetID="53" presetClass="entr" presetSubtype="16" fill="hold" grpId="0" nodeType="withEffect">
                                  <p:stCondLst>
                                    <p:cond delay="1000"/>
                                  </p:stCondLst>
                                  <p:childTnLst>
                                    <p:set>
                                      <p:cBhvr>
                                        <p:cTn id="34" dur="1" fill="hold">
                                          <p:stCondLst>
                                            <p:cond delay="0"/>
                                          </p:stCondLst>
                                        </p:cTn>
                                        <p:tgtEl>
                                          <p:spTgt spid="4"/>
                                        </p:tgtEl>
                                        <p:attrNameLst>
                                          <p:attrName>style.visibility</p:attrName>
                                        </p:attrNameLst>
                                      </p:cBhvr>
                                      <p:to>
                                        <p:strVal val="visible"/>
                                      </p:to>
                                    </p:set>
                                    <p:anim calcmode="lin" valueType="num">
                                      <p:cBhvr>
                                        <p:cTn id="35" dur="1500" fill="hold"/>
                                        <p:tgtEl>
                                          <p:spTgt spid="4"/>
                                        </p:tgtEl>
                                        <p:attrNameLst>
                                          <p:attrName>ppt_w</p:attrName>
                                        </p:attrNameLst>
                                      </p:cBhvr>
                                      <p:tavLst>
                                        <p:tav tm="0">
                                          <p:val>
                                            <p:fltVal val="0"/>
                                          </p:val>
                                        </p:tav>
                                        <p:tav tm="100000">
                                          <p:val>
                                            <p:strVal val="#ppt_w"/>
                                          </p:val>
                                        </p:tav>
                                      </p:tavLst>
                                    </p:anim>
                                    <p:anim calcmode="lin" valueType="num">
                                      <p:cBhvr>
                                        <p:cTn id="36" dur="1500" fill="hold"/>
                                        <p:tgtEl>
                                          <p:spTgt spid="4"/>
                                        </p:tgtEl>
                                        <p:attrNameLst>
                                          <p:attrName>ppt_h</p:attrName>
                                        </p:attrNameLst>
                                      </p:cBhvr>
                                      <p:tavLst>
                                        <p:tav tm="0">
                                          <p:val>
                                            <p:fltVal val="0"/>
                                          </p:val>
                                        </p:tav>
                                        <p:tav tm="100000">
                                          <p:val>
                                            <p:strVal val="#ppt_h"/>
                                          </p:val>
                                        </p:tav>
                                      </p:tavLst>
                                    </p:anim>
                                    <p:animEffect transition="in" filter="fade">
                                      <p:cBhvr>
                                        <p:cTn id="37" dur="1500"/>
                                        <p:tgtEl>
                                          <p:spTgt spid="4"/>
                                        </p:tgtEl>
                                      </p:cBhvr>
                                    </p:animEffect>
                                  </p:childTnLst>
                                </p:cTn>
                              </p:par>
                            </p:childTnLst>
                          </p:cTn>
                        </p:par>
                        <p:par>
                          <p:cTn id="38" fill="hold">
                            <p:stCondLst>
                              <p:cond delay="11500"/>
                            </p:stCondLst>
                            <p:childTnLst>
                              <p:par>
                                <p:cTn id="39" presetID="53" presetClass="entr" presetSubtype="16" fill="hold" grpId="0" nodeType="afterEffect">
                                  <p:stCondLst>
                                    <p:cond delay="500"/>
                                  </p:stCondLst>
                                  <p:childTnLst>
                                    <p:set>
                                      <p:cBhvr>
                                        <p:cTn id="40" dur="1" fill="hold">
                                          <p:stCondLst>
                                            <p:cond delay="0"/>
                                          </p:stCondLst>
                                        </p:cTn>
                                        <p:tgtEl>
                                          <p:spTgt spid="12"/>
                                        </p:tgtEl>
                                        <p:attrNameLst>
                                          <p:attrName>style.visibility</p:attrName>
                                        </p:attrNameLst>
                                      </p:cBhvr>
                                      <p:to>
                                        <p:strVal val="visible"/>
                                      </p:to>
                                    </p:set>
                                    <p:anim calcmode="lin" valueType="num">
                                      <p:cBhvr>
                                        <p:cTn id="41" dur="1500" fill="hold"/>
                                        <p:tgtEl>
                                          <p:spTgt spid="12"/>
                                        </p:tgtEl>
                                        <p:attrNameLst>
                                          <p:attrName>ppt_w</p:attrName>
                                        </p:attrNameLst>
                                      </p:cBhvr>
                                      <p:tavLst>
                                        <p:tav tm="0">
                                          <p:val>
                                            <p:fltVal val="0"/>
                                          </p:val>
                                        </p:tav>
                                        <p:tav tm="100000">
                                          <p:val>
                                            <p:strVal val="#ppt_w"/>
                                          </p:val>
                                        </p:tav>
                                      </p:tavLst>
                                    </p:anim>
                                    <p:anim calcmode="lin" valueType="num">
                                      <p:cBhvr>
                                        <p:cTn id="42" dur="1500" fill="hold"/>
                                        <p:tgtEl>
                                          <p:spTgt spid="12"/>
                                        </p:tgtEl>
                                        <p:attrNameLst>
                                          <p:attrName>ppt_h</p:attrName>
                                        </p:attrNameLst>
                                      </p:cBhvr>
                                      <p:tavLst>
                                        <p:tav tm="0">
                                          <p:val>
                                            <p:fltVal val="0"/>
                                          </p:val>
                                        </p:tav>
                                        <p:tav tm="100000">
                                          <p:val>
                                            <p:strVal val="#ppt_h"/>
                                          </p:val>
                                        </p:tav>
                                      </p:tavLst>
                                    </p:anim>
                                    <p:animEffect transition="in" filter="fade">
                                      <p:cBhvr>
                                        <p:cTn id="4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animBg="1"/>
      <p:bldP spid="13" grpId="0" animBg="1"/>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VK">
            <a:extLst>
              <a:ext uri="{FF2B5EF4-FFF2-40B4-BE49-F238E27FC236}">
                <a16:creationId xmlns:a16="http://schemas.microsoft.com/office/drawing/2014/main" id="{68E55C17-7DA7-4C8B-B233-2071B8554978}"/>
              </a:ext>
            </a:extLst>
          </p:cNvPr>
          <p:cNvSpPr txBox="1"/>
          <p:nvPr/>
        </p:nvSpPr>
        <p:spPr>
          <a:xfrm>
            <a:off x="1152000" y="5796000"/>
            <a:ext cx="13068000" cy="2263491"/>
          </a:xfrm>
          <a:prstGeom prst="rect">
            <a:avLst/>
          </a:prstGeom>
          <a:solidFill>
            <a:schemeClr val="bg2">
              <a:lumMod val="90000"/>
            </a:schemeClr>
          </a:solidFill>
          <a:ln w="2540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V</a:t>
            </a:r>
            <a:r>
              <a:rPr lang="sk-SK" sz="1800"/>
              <a:t>ancouver je pobrežné mesto nachádzajúce sa na juhozápade kanadskej provincie Britská Kolumbia. Je najväčším metropolitným centrom západnej časti a súčasne tretie najväčšie mesto Kanady. Je o tiež najrušnejší kanadský prístav. Mesto bolo založené v 60. rokoch XIX. storočia. Žije v ňom okolo 700.000 obyvateľov, ktorí sú značne etnicky a lingvisticky rôznorodí. Súčasťou mesta je tretí najväčší mestský park v Severnej Amerike. V roku 2010 Vancouver usporiadal zimné olympijské hry. Ekonomika bola dlhodobo založená na tradičných sektoroch - ťažbe dreva, lesníctve, baníctve, rybárstve a poľnohospodárstve. V posledných desaťročiach sa rozvinuli hlavne služby, turistický a high-tech priemysel. Vancouver už tradične patrí medzi mestá s najlepšími podmienkami pre život na svete.</a:t>
            </a:r>
          </a:p>
        </p:txBody>
      </p:sp>
      <p:sp>
        <p:nvSpPr>
          <p:cNvPr id="4" name="ANG">
            <a:extLst>
              <a:ext uri="{FF2B5EF4-FFF2-40B4-BE49-F238E27FC236}">
                <a16:creationId xmlns:a16="http://schemas.microsoft.com/office/drawing/2014/main" id="{5D95823E-A869-48C3-B065-E285FE33A232}"/>
              </a:ext>
            </a:extLst>
          </p:cNvPr>
          <p:cNvSpPr txBox="1"/>
          <p:nvPr/>
        </p:nvSpPr>
        <p:spPr>
          <a:xfrm>
            <a:off x="1152000" y="684000"/>
            <a:ext cx="13068000" cy="2263491"/>
          </a:xfrm>
          <a:prstGeom prst="rect">
            <a:avLst/>
          </a:prstGeom>
          <a:solidFill>
            <a:schemeClr val="bg2">
              <a:lumMod val="90000"/>
            </a:schemeClr>
          </a:solidFill>
          <a:ln w="2540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V</a:t>
            </a:r>
            <a:r>
              <a:rPr lang="en-US" sz="1800"/>
              <a:t>ancouver is a coastal city located in the southwestern Canadian province of British Columbia. It is the largest metropolitan center in the western part and at the same time the third largest city in Canada. It is also the busiest Canadian port. The city was founded in the 60s of XIX. century. It is home to some 700,000 people who are highly ethnically and linguistically diverse. The city have the third largest city park in North America. In 2010, Vancouver hosted the Winter Olympics. The economy was long been based on traditional sectors - logging, forestry, mining, fishing and agriculture. In recent decades, mainly services, tourism and high-tech industries have developed. Vancouver is traditionally been one of the cities with the best living conditions in the world.</a:t>
            </a:r>
          </a:p>
        </p:txBody>
      </p:sp>
      <p:sp>
        <p:nvSpPr>
          <p:cNvPr id="5" name="ŠPA">
            <a:extLst>
              <a:ext uri="{FF2B5EF4-FFF2-40B4-BE49-F238E27FC236}">
                <a16:creationId xmlns:a16="http://schemas.microsoft.com/office/drawing/2014/main" id="{69BD74CA-C6B9-4D3F-BF0B-D954F675ED6B}"/>
              </a:ext>
            </a:extLst>
          </p:cNvPr>
          <p:cNvSpPr txBox="1"/>
          <p:nvPr/>
        </p:nvSpPr>
        <p:spPr>
          <a:xfrm>
            <a:off x="1152000" y="3096000"/>
            <a:ext cx="13068000" cy="2540490"/>
          </a:xfrm>
          <a:prstGeom prst="rect">
            <a:avLst/>
          </a:prstGeom>
          <a:solidFill>
            <a:schemeClr val="bg2">
              <a:lumMod val="90000"/>
            </a:schemeClr>
          </a:solidFill>
          <a:ln w="2540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V</a:t>
            </a:r>
            <a:r>
              <a:rPr lang="es-ES" sz="1800"/>
              <a:t>ancouver es una ciudad costera ubicada en la provincia de Columbia Británica, al suroeste de Canadá. Es el centro metropolitano más grande de la parte occidental y al mismo tiempo la tercera ciudad más grande de Canadá. También es el puerto canadiense más activo. La ciudad fue fundada en los años 60 del XIX. siglo. Es el hogar de unas 700.000 personas que tienen una gran diversidad étnica y lingüística. La ciudad tiene el tercer parque urbano más grande de América del Norte. En 2010, Vancouver fue sede de los Juegos Olímpicos de Invierno. La economía se basó durante mucho tiempo en los sectores tradicionales - tala, silvicultura, minería, pesca y agricultura. En las últimas décadas se han desarrollado principalmente industrias de servicios, turismo y alta tecnología. Vancouver es sido tradicionalmente una de las ciudades con las mejores condiciones de vida del mundo.</a:t>
            </a:r>
          </a:p>
        </p:txBody>
      </p:sp>
      <p:pic>
        <p:nvPicPr>
          <p:cNvPr id="6" name="SVK - vlajka">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6000" y="5688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7" name="ANG - vlajk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6000" y="61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8" name="ŠPA - vlajka">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6000" y="3024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113276" y="7650155"/>
            <a:ext cx="616724" cy="580644"/>
          </a:xfrm>
          <a:prstGeom prst="ellipse">
            <a:avLst/>
          </a:prstGeom>
          <a:solidFill>
            <a:schemeClr val="bg2">
              <a:lumMod val="75000"/>
            </a:schemeClr>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239346" y="7769009"/>
            <a:ext cx="364584" cy="393879"/>
          </a:xfrm>
          <a:prstGeom prst="rect">
            <a:avLst/>
          </a:prstGeom>
          <a:noFill/>
          <a:ln>
            <a:noFill/>
          </a:ln>
          <a:effectLst>
            <a:outerShdw blurRad="50800" dist="38100" dir="2700000" algn="tl" rotWithShape="0">
              <a:prstClr val="black">
                <a:alpha val="40000"/>
              </a:prstClr>
            </a:outerShdw>
          </a:effectLst>
        </p:spPr>
      </p:pic>
      <p:pic>
        <p:nvPicPr>
          <p:cNvPr id="13" name="Rám">
            <a:extLst>
              <a:ext uri="{FF2B5EF4-FFF2-40B4-BE49-F238E27FC236}">
                <a16:creationId xmlns:a16="http://schemas.microsoft.com/office/drawing/2014/main" id="{16A69906-CF18-4336-BD17-E6CB0A07662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508"/>
            <a:ext cx="15240000" cy="8572499"/>
          </a:xfrm>
          <a:prstGeom prst="rect">
            <a:avLst/>
          </a:prstGeom>
        </p:spPr>
      </p:pic>
    </p:spTree>
    <p:extLst>
      <p:ext uri="{BB962C8B-B14F-4D97-AF65-F5344CB8AC3E}">
        <p14:creationId xmlns:p14="http://schemas.microsoft.com/office/powerpoint/2010/main" val="9904671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A75644D-A307-411C-BDBA-4E596625EE8E}"/>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0"/>
            <a:ext cx="15256051" cy="8572500"/>
          </a:xfrm>
          <a:prstGeom prst="rect">
            <a:avLst/>
          </a:prstGeom>
        </p:spPr>
      </p:pic>
      <p:pic>
        <p:nvPicPr>
          <p:cNvPr id="8" name="Foto 2">
            <a:extLst>
              <a:ext uri="{FF2B5EF4-FFF2-40B4-BE49-F238E27FC236}">
                <a16:creationId xmlns:a16="http://schemas.microsoft.com/office/drawing/2014/main" id="{290A6110-16CC-4FC0-99A7-09FC813F240B}"/>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0"/>
            <a:ext cx="15256051" cy="8572500"/>
          </a:xfrm>
          <a:prstGeom prst="rect">
            <a:avLst/>
          </a:prstGeom>
        </p:spPr>
      </p:pic>
      <p:pic>
        <p:nvPicPr>
          <p:cNvPr id="9" name="Rám">
            <a:extLst>
              <a:ext uri="{FF2B5EF4-FFF2-40B4-BE49-F238E27FC236}">
                <a16:creationId xmlns:a16="http://schemas.microsoft.com/office/drawing/2014/main" id="{F60F8175-02C6-4B97-9646-335DE22B94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E076D052-1328-4A6D-9D4F-A42B6D1AB054}"/>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sk-SK"/>
            </a:defPPr>
            <a:lvl1pPr marR="0" lvl="0" indent="0" algn="ctr" defTabSz="400370" eaLnBrk="0" fontAlgn="base" hangingPunct="0">
              <a:lnSpc>
                <a:spcPct val="100000"/>
              </a:lnSpc>
              <a:spcBef>
                <a:spcPct val="0"/>
              </a:spcBef>
              <a:spcAft>
                <a:spcPct val="0"/>
              </a:spcAft>
              <a:buClrTx/>
              <a:buSzTx/>
              <a:buFontTx/>
              <a:buNone/>
              <a:tabLst/>
              <a:defRPr kumimoji="0" sz="1089" b="0" i="0" u="none" strike="noStrike" cap="none" spc="0" normalizeH="0" baseline="0">
                <a:ln>
                  <a:noFill/>
                </a:ln>
                <a:solidFill>
                  <a:prstClr val="black"/>
                </a:solidFill>
                <a:effectLst/>
                <a:uLnTx/>
                <a:uFillTx/>
                <a:latin typeface="Nadianne" panose="03020902050305070206" pitchFamily="66"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a:ln>
                  <a:noFill/>
                </a:ln>
                <a:solidFill>
                  <a:prstClr val="black"/>
                </a:solidFill>
                <a:effectLst/>
                <a:uLnTx/>
                <a:uFillTx/>
                <a:latin typeface="BarbeTEE" pitchFamily="2" charset="0"/>
                <a:ea typeface="+mn-ea"/>
                <a:cs typeface="+mn-cs"/>
              </a:rPr>
              <a:t>Photo © </a:t>
            </a:r>
            <a:r>
              <a:rPr kumimoji="0" lang="sk-SK" sz="1000" b="1" i="0" u="none" strike="noStrike" kern="0" cap="none" spc="0" normalizeH="0" baseline="0" noProof="0">
                <a:ln>
                  <a:noFill/>
                </a:ln>
                <a:solidFill>
                  <a:prstClr val="black"/>
                </a:solidFill>
                <a:effectLst/>
                <a:uLnTx/>
                <a:uFillTx/>
                <a:latin typeface="BarbeTEE" pitchFamily="2" charset="0"/>
                <a:ea typeface="+mn-ea"/>
                <a:cs typeface="+mn-cs"/>
              </a:rPr>
              <a:t>Borovský N</a:t>
            </a:r>
            <a:endParaRPr kumimoji="0" lang="en-US" sz="1000" b="0" i="0" u="none" strike="noStrike" kern="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50136166"/>
      </p:ext>
    </p:extLst>
  </p:cSld>
  <p:clrMapOvr>
    <a:masterClrMapping/>
  </p:clrMapOvr>
  <mc:AlternateContent xmlns:mc="http://schemas.openxmlformats.org/markup-compatibility/2006" xmlns:p14="http://schemas.microsoft.com/office/powerpoint/2010/main">
    <mc:Choice Requires="p14">
      <p:transition spd="slow" p14:dur="2000" advClick="0" advTm="9000">
        <p:split orient="vert"/>
      </p:transition>
    </mc:Choice>
    <mc:Fallback xmlns="">
      <p:transition spd="slow" advClick="0"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5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5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480000" y="0"/>
            <a:ext cx="21736051" cy="8572500"/>
          </a:xfrm>
          <a:prstGeom prst="rect">
            <a:avLst/>
          </a:prstGeom>
        </p:spPr>
      </p:pic>
      <p:pic>
        <p:nvPicPr>
          <p:cNvPr id="6" name="Foto 1">
            <a:extLst>
              <a:ext uri="{FF2B5EF4-FFF2-40B4-BE49-F238E27FC236}">
                <a16:creationId xmlns:a16="http://schemas.microsoft.com/office/drawing/2014/main" id="{F281C1DB-F991-4813-834C-5E4410B68A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4FDCB388-F545-48BD-9CDC-77960B13AB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FE438934-CA2C-4AD6-9F40-F43877DF3B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7" name="Autor">
            <a:extLst>
              <a:ext uri="{FF2B5EF4-FFF2-40B4-BE49-F238E27FC236}">
                <a16:creationId xmlns:a16="http://schemas.microsoft.com/office/drawing/2014/main" id="{9A00CEDC-397E-4994-8B3F-170EB1BF52DD}"/>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29201981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3.33333E-6 0 L 0.42948 0 " pathEditMode="relative" rAng="0" ptsTypes="AA">
                                      <p:cBhvr>
                                        <p:cTn id="6" dur="8000" fill="hold"/>
                                        <p:tgtEl>
                                          <p:spTgt spid="5"/>
                                        </p:tgtEl>
                                        <p:attrNameLst>
                                          <p:attrName>ppt_x</p:attrName>
                                          <p:attrName>ppt_y</p:attrName>
                                        </p:attrNameLst>
                                      </p:cBhvr>
                                      <p:rCtr x="21469" y="0"/>
                                    </p:animMotion>
                                  </p:childTnLst>
                                </p:cTn>
                              </p:par>
                              <p:par>
                                <p:cTn id="7" presetID="16" presetClass="entr" presetSubtype="37" fill="hold" nodeType="withEffect">
                                  <p:stCondLst>
                                    <p:cond delay="11000"/>
                                  </p:stCondLst>
                                  <p:childTnLst>
                                    <p:set>
                                      <p:cBhvr>
                                        <p:cTn id="8" dur="1" fill="hold">
                                          <p:stCondLst>
                                            <p:cond delay="0"/>
                                          </p:stCondLst>
                                        </p:cTn>
                                        <p:tgtEl>
                                          <p:spTgt spid="6"/>
                                        </p:tgtEl>
                                        <p:attrNameLst>
                                          <p:attrName>style.visibility</p:attrName>
                                        </p:attrNameLst>
                                      </p:cBhvr>
                                      <p:to>
                                        <p:strVal val="visible"/>
                                      </p:to>
                                    </p:set>
                                    <p:animEffect transition="in" filter="barn(outVertical)">
                                      <p:cBhvr>
                                        <p:cTn id="9" dur="3000"/>
                                        <p:tgtEl>
                                          <p:spTgt spid="6"/>
                                        </p:tgtEl>
                                      </p:cBhvr>
                                    </p:animEffect>
                                  </p:childTnLst>
                                </p:cTn>
                              </p:par>
                              <p:par>
                                <p:cTn id="10" presetID="16" presetClass="entr" presetSubtype="21" fill="hold" nodeType="withEffect">
                                  <p:stCondLst>
                                    <p:cond delay="1125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57D046A3-C0AF-4717-99BA-4A96ACF885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8A652AE2-33FE-430E-BA27-FA0B9B9E22C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010E79A1-0D41-4633-82B2-7B3AB9E8759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03EB8B65-F97A-471C-9415-11151D74895F}"/>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26293936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1">
            <a:extLst>
              <a:ext uri="{FF2B5EF4-FFF2-40B4-BE49-F238E27FC236}">
                <a16:creationId xmlns:a16="http://schemas.microsoft.com/office/drawing/2014/main" id="{F86F9186-4F0C-40CA-B563-0A9158EA02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1" name="Foto 2">
            <a:extLst>
              <a:ext uri="{FF2B5EF4-FFF2-40B4-BE49-F238E27FC236}">
                <a16:creationId xmlns:a16="http://schemas.microsoft.com/office/drawing/2014/main" id="{E242A23B-004A-49FD-A921-DC08C699DD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3662B54F-A1A2-473C-9BC4-729DEC17A7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419A376C-E51C-4053-835B-AC10D5F69304}"/>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149921012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3000"/>
                                        <p:tgtEl>
                                          <p:spTgt spid="9"/>
                                        </p:tgtEl>
                                      </p:cBhvr>
                                    </p:animEffect>
                                  </p:childTnLst>
                                </p:cTn>
                              </p:par>
                              <p:par>
                                <p:cTn id="8" presetID="16" presetClass="entr" presetSubtype="21" fill="hold" nodeType="withEffect">
                                  <p:stCondLst>
                                    <p:cond delay="325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1">
            <a:extLst>
              <a:ext uri="{FF2B5EF4-FFF2-40B4-BE49-F238E27FC236}">
                <a16:creationId xmlns:a16="http://schemas.microsoft.com/office/drawing/2014/main" id="{8B88C317-9F5B-4243-83CE-B6C80A54A2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1" name="Foto 2">
            <a:extLst>
              <a:ext uri="{FF2B5EF4-FFF2-40B4-BE49-F238E27FC236}">
                <a16:creationId xmlns:a16="http://schemas.microsoft.com/office/drawing/2014/main" id="{7B36E6BC-84A5-4D16-8EFD-576577E77A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3933BF69-024D-497F-BDAF-577CA92368F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1CEB84C6-9724-4BF4-A135-2D004DE20BA8}"/>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85711515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3000"/>
                                        <p:tgtEl>
                                          <p:spTgt spid="9"/>
                                        </p:tgtEl>
                                      </p:cBhvr>
                                    </p:animEffect>
                                  </p:childTnLst>
                                </p:cTn>
                              </p:par>
                              <p:par>
                                <p:cTn id="8" presetID="16" presetClass="entr" presetSubtype="21" fill="hold" nodeType="withEffect">
                                  <p:stCondLst>
                                    <p:cond delay="325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7EDA680-399B-427C-9222-B8900A2036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1E2BB2E8-1A3E-4396-961D-693C8F41BB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59404A91-F3DD-4615-BF95-351B4737D91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E20A5613-8AAD-4239-91C4-7ED34F8DE635}"/>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19048839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2AADED43-DCDC-4A3C-A5D4-A09B90D522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F741681F-8D7E-4CBD-B849-CF17D6926A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ECA006F4-18C2-4204-BAB4-6FFBB8815D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9E67E1C4-5BDB-4413-8594-7E1F19CD71C7}"/>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939014167"/>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C3DB2066-2B07-4A38-A4F2-FF8E8828991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82E41F14-27DB-4952-8C28-71FBE41D9E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349E78AC-24CA-4F8D-9EB9-6B2004E318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B77C58F0-B121-48AD-B3FB-D81C15E8DAE4}"/>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390962877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10B19B00-CF6F-45BD-AA3F-04DD8C4075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E1753A87-493A-4191-9316-6151EBDF4B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CC991853-6724-4FB1-A144-ADC0468733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461F2DBF-3C67-48BF-957B-CF6E493113A1}"/>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91393407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3061D85-D452-4592-84B7-C398F7C912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390B1CDF-DEDE-45EB-9A53-890E3E4ABA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268B5122-03F0-43B9-A1D4-01C82A57FB1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8E292471-AEA5-427B-81F4-A49C18256735}"/>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414783318"/>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5" name="Rám 1">
            <a:extLst>
              <a:ext uri="{FF2B5EF4-FFF2-40B4-BE49-F238E27FC236}">
                <a16:creationId xmlns:a16="http://schemas.microsoft.com/office/drawing/2014/main" id="{7EE7FFE2-ACC5-4D65-90CB-3F8F9740939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571498" y="571498"/>
            <a:ext cx="8572500" cy="7429501"/>
          </a:xfrm>
          <a:prstGeom prst="rect">
            <a:avLst/>
          </a:prstGeom>
        </p:spPr>
      </p:pic>
      <p:sp>
        <p:nvSpPr>
          <p:cNvPr id="7" name="Autor 1">
            <a:extLst>
              <a:ext uri="{FF2B5EF4-FFF2-40B4-BE49-F238E27FC236}">
                <a16:creationId xmlns:a16="http://schemas.microsoft.com/office/drawing/2014/main" id="{269D1953-F14F-40EC-8AF6-98578A83F4C5}"/>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pic>
        <p:nvPicPr>
          <p:cNvPr id="6" name="Foto 2">
            <a:extLst>
              <a:ext uri="{FF2B5EF4-FFF2-40B4-BE49-F238E27FC236}">
                <a16:creationId xmlns:a16="http://schemas.microsoft.com/office/drawing/2014/main" id="{7704A976-1F0C-4B3D-966E-DA28B286E2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p:spPr>
      </p:pic>
      <p:pic>
        <p:nvPicPr>
          <p:cNvPr id="16" name="Rám 2">
            <a:extLst>
              <a:ext uri="{FF2B5EF4-FFF2-40B4-BE49-F238E27FC236}">
                <a16:creationId xmlns:a16="http://schemas.microsoft.com/office/drawing/2014/main" id="{7D410F29-CD84-4C4D-81E2-98F4C7A88B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7239000" y="571498"/>
            <a:ext cx="8572500" cy="7429501"/>
          </a:xfrm>
          <a:prstGeom prst="rect">
            <a:avLst/>
          </a:prstGeom>
        </p:spPr>
      </p:pic>
      <p:sp>
        <p:nvSpPr>
          <p:cNvPr id="12" name="Autor 2">
            <a:extLst>
              <a:ext uri="{FF2B5EF4-FFF2-40B4-BE49-F238E27FC236}">
                <a16:creationId xmlns:a16="http://schemas.microsoft.com/office/drawing/2014/main" id="{56F5B210-C330-471D-AB9E-587BDDEC94DA}"/>
              </a:ext>
            </a:extLst>
          </p:cNvPr>
          <p:cNvSpPr txBox="1"/>
          <p:nvPr/>
        </p:nvSpPr>
        <p:spPr>
          <a:xfrm>
            <a:off x="8412088"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pic>
        <p:nvPicPr>
          <p:cNvPr id="10" name="Foto 3">
            <a:extLst>
              <a:ext uri="{FF2B5EF4-FFF2-40B4-BE49-F238E27FC236}">
                <a16:creationId xmlns:a16="http://schemas.microsoft.com/office/drawing/2014/main" id="{96DCE2CD-868C-4626-AD62-D813B97A52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4" name="Rám 3">
            <a:extLst>
              <a:ext uri="{FF2B5EF4-FFF2-40B4-BE49-F238E27FC236}">
                <a16:creationId xmlns:a16="http://schemas.microsoft.com/office/drawing/2014/main" id="{F38DD971-51D8-4E92-9B84-A8BA46ACBF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13" name="Autor 3">
            <a:extLst>
              <a:ext uri="{FF2B5EF4-FFF2-40B4-BE49-F238E27FC236}">
                <a16:creationId xmlns:a16="http://schemas.microsoft.com/office/drawing/2014/main" id="{EB3611DB-FEDB-4A6A-BEA5-A032BA98BAFE}"/>
              </a:ext>
            </a:extLst>
          </p:cNvPr>
          <p:cNvSpPr txBox="1"/>
          <p:nvPr/>
        </p:nvSpPr>
        <p:spPr>
          <a:xfrm>
            <a:off x="561600"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521506283"/>
      </p:ext>
    </p:extLst>
  </p:cSld>
  <p:clrMapOvr>
    <a:masterClrMapping/>
  </p:clrMapOvr>
  <mc:AlternateContent xmlns:mc="http://schemas.openxmlformats.org/markup-compatibility/2006" xmlns:p14="http://schemas.microsoft.com/office/powerpoint/2010/main">
    <mc:Choice Requires="p14">
      <p:transition spd="slow" p14:dur="3000" advClick="0" advTm="13000">
        <p:split orient="vert" dir="in"/>
      </p:transition>
    </mc:Choice>
    <mc:Fallback xmlns="">
      <p:transition spd="slow" advClick="0" advTm="13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5250"/>
                                  </p:stCondLst>
                                  <p:childTnLst>
                                    <p:animRot by="-5400000">
                                      <p:cBhvr>
                                        <p:cTn id="6" dur="4000" fill="hold"/>
                                        <p:tgtEl>
                                          <p:spTgt spid="5"/>
                                        </p:tgtEl>
                                        <p:attrNameLst>
                                          <p:attrName>r</p:attrName>
                                        </p:attrNameLst>
                                      </p:cBhvr>
                                    </p:animRot>
                                  </p:childTnLst>
                                </p:cTn>
                              </p:par>
                              <p:par>
                                <p:cTn id="7" presetID="42" presetClass="path" presetSubtype="0" accel="50000" decel="50000" fill="hold" nodeType="withEffect">
                                  <p:stCondLst>
                                    <p:cond delay="5250"/>
                                  </p:stCondLst>
                                  <p:childTnLst>
                                    <p:animMotion origin="layout" path="M 4.16667E-7 -2.96296E-6 L -0.55807 -2.96296E-6 " pathEditMode="relative" rAng="0" ptsTypes="AA">
                                      <p:cBhvr>
                                        <p:cTn id="8" dur="3000" fill="hold"/>
                                        <p:tgtEl>
                                          <p:spTgt spid="5"/>
                                        </p:tgtEl>
                                        <p:attrNameLst>
                                          <p:attrName>ppt_x</p:attrName>
                                          <p:attrName>ppt_y</p:attrName>
                                        </p:attrNameLst>
                                      </p:cBhvr>
                                      <p:rCtr x="-27904" y="0"/>
                                    </p:animMotion>
                                  </p:childTnLst>
                                </p:cTn>
                              </p:par>
                              <p:par>
                                <p:cTn id="9" presetID="10" presetClass="exit" presetSubtype="0" fill="hold" nodeType="withEffect">
                                  <p:stCondLst>
                                    <p:cond delay="5250"/>
                                  </p:stCondLst>
                                  <p:childTnLst>
                                    <p:animEffect transition="out" filter="fade">
                                      <p:cBhvr>
                                        <p:cTn id="10" dur="1000"/>
                                        <p:tgtEl>
                                          <p:spTgt spid="15"/>
                                        </p:tgtEl>
                                      </p:cBhvr>
                                    </p:animEffect>
                                    <p:set>
                                      <p:cBhvr>
                                        <p:cTn id="11" dur="1" fill="hold">
                                          <p:stCondLst>
                                            <p:cond delay="999"/>
                                          </p:stCondLst>
                                        </p:cTn>
                                        <p:tgtEl>
                                          <p:spTgt spid="15"/>
                                        </p:tgtEl>
                                        <p:attrNameLst>
                                          <p:attrName>style.visibility</p:attrName>
                                        </p:attrNameLst>
                                      </p:cBhvr>
                                      <p:to>
                                        <p:strVal val="hidden"/>
                                      </p:to>
                                    </p:set>
                                  </p:childTnLst>
                                </p:cTn>
                              </p:par>
                              <p:par>
                                <p:cTn id="12" presetID="10" presetClass="exit" presetSubtype="0" fill="hold" grpId="0" nodeType="withEffect">
                                  <p:stCondLst>
                                    <p:cond delay="5250"/>
                                  </p:stCondLst>
                                  <p:childTnLst>
                                    <p:animEffect transition="out" filter="fade">
                                      <p:cBhvr>
                                        <p:cTn id="13" dur="1000"/>
                                        <p:tgtEl>
                                          <p:spTgt spid="7"/>
                                        </p:tgtEl>
                                      </p:cBhvr>
                                    </p:animEffect>
                                    <p:set>
                                      <p:cBhvr>
                                        <p:cTn id="14" dur="1" fill="hold">
                                          <p:stCondLst>
                                            <p:cond delay="999"/>
                                          </p:stCondLst>
                                        </p:cTn>
                                        <p:tgtEl>
                                          <p:spTgt spid="7"/>
                                        </p:tgtEl>
                                        <p:attrNameLst>
                                          <p:attrName>style.visibility</p:attrName>
                                        </p:attrNameLst>
                                      </p:cBhvr>
                                      <p:to>
                                        <p:strVal val="hidden"/>
                                      </p:to>
                                    </p:set>
                                  </p:childTnLst>
                                </p:cTn>
                              </p:par>
                              <p:par>
                                <p:cTn id="15" presetID="8" presetClass="emph" presetSubtype="0" accel="33333" fill="hold" nodeType="withEffect">
                                  <p:stCondLst>
                                    <p:cond delay="5250"/>
                                  </p:stCondLst>
                                  <p:childTnLst>
                                    <p:animRot by="5400000">
                                      <p:cBhvr>
                                        <p:cTn id="16" dur="4000" fill="hold"/>
                                        <p:tgtEl>
                                          <p:spTgt spid="6"/>
                                        </p:tgtEl>
                                        <p:attrNameLst>
                                          <p:attrName>r</p:attrName>
                                        </p:attrNameLst>
                                      </p:cBhvr>
                                    </p:animRot>
                                  </p:childTnLst>
                                </p:cTn>
                              </p:par>
                              <p:par>
                                <p:cTn id="17" presetID="42" presetClass="path" presetSubtype="0" accel="50000" decel="50000" fill="hold" nodeType="withEffect">
                                  <p:stCondLst>
                                    <p:cond delay="5250"/>
                                  </p:stCondLst>
                                  <p:childTnLst>
                                    <p:animMotion origin="layout" path="M -2.08333E-7 3.7037E-7 L 0.57448 3.7037E-7 " pathEditMode="relative" rAng="0" ptsTypes="AA">
                                      <p:cBhvr>
                                        <p:cTn id="18" dur="3000" fill="hold"/>
                                        <p:tgtEl>
                                          <p:spTgt spid="6"/>
                                        </p:tgtEl>
                                        <p:attrNameLst>
                                          <p:attrName>ppt_x</p:attrName>
                                          <p:attrName>ppt_y</p:attrName>
                                        </p:attrNameLst>
                                      </p:cBhvr>
                                      <p:rCtr x="28724" y="0"/>
                                    </p:animMotion>
                                  </p:childTnLst>
                                </p:cTn>
                              </p:par>
                              <p:par>
                                <p:cTn id="19" presetID="10" presetClass="exit" presetSubtype="0" fill="hold" nodeType="withEffect">
                                  <p:stCondLst>
                                    <p:cond delay="5250"/>
                                  </p:stCondLst>
                                  <p:childTnLst>
                                    <p:animEffect transition="out" filter="fade">
                                      <p:cBhvr>
                                        <p:cTn id="20" dur="1000"/>
                                        <p:tgtEl>
                                          <p:spTgt spid="16"/>
                                        </p:tgtEl>
                                      </p:cBhvr>
                                    </p:animEffect>
                                    <p:set>
                                      <p:cBhvr>
                                        <p:cTn id="21" dur="1" fill="hold">
                                          <p:stCondLst>
                                            <p:cond delay="999"/>
                                          </p:stCondLst>
                                        </p:cTn>
                                        <p:tgtEl>
                                          <p:spTgt spid="16"/>
                                        </p:tgtEl>
                                        <p:attrNameLst>
                                          <p:attrName>style.visibility</p:attrName>
                                        </p:attrNameLst>
                                      </p:cBhvr>
                                      <p:to>
                                        <p:strVal val="hidden"/>
                                      </p:to>
                                    </p:set>
                                  </p:childTnLst>
                                </p:cTn>
                              </p:par>
                              <p:par>
                                <p:cTn id="22" presetID="10" presetClass="exit" presetSubtype="0" fill="hold" grpId="0" nodeType="withEffect">
                                  <p:stCondLst>
                                    <p:cond delay="5250"/>
                                  </p:stCondLst>
                                  <p:childTnLst>
                                    <p:animEffect transition="out" filter="fade">
                                      <p:cBhvr>
                                        <p:cTn id="23" dur="1000"/>
                                        <p:tgtEl>
                                          <p:spTgt spid="12"/>
                                        </p:tgtEl>
                                      </p:cBhvr>
                                    </p:animEffect>
                                    <p:set>
                                      <p:cBhvr>
                                        <p:cTn id="24" dur="1" fill="hold">
                                          <p:stCondLst>
                                            <p:cond delay="999"/>
                                          </p:stCondLst>
                                        </p:cTn>
                                        <p:tgtEl>
                                          <p:spTgt spid="12"/>
                                        </p:tgtEl>
                                        <p:attrNameLst>
                                          <p:attrName>style.visibility</p:attrName>
                                        </p:attrNameLst>
                                      </p:cBhvr>
                                      <p:to>
                                        <p:strVal val="hidden"/>
                                      </p:to>
                                    </p:set>
                                  </p:childTnLst>
                                </p:cTn>
                              </p:par>
                              <p:par>
                                <p:cTn id="25" presetID="16" presetClass="entr" presetSubtype="37" fill="hold" nodeType="withEffect">
                                  <p:stCondLst>
                                    <p:cond delay="5250"/>
                                  </p:stCondLst>
                                  <p:childTnLst>
                                    <p:set>
                                      <p:cBhvr>
                                        <p:cTn id="26" dur="1" fill="hold">
                                          <p:stCondLst>
                                            <p:cond delay="0"/>
                                          </p:stCondLst>
                                        </p:cTn>
                                        <p:tgtEl>
                                          <p:spTgt spid="10"/>
                                        </p:tgtEl>
                                        <p:attrNameLst>
                                          <p:attrName>style.visibility</p:attrName>
                                        </p:attrNameLst>
                                      </p:cBhvr>
                                      <p:to>
                                        <p:strVal val="visible"/>
                                      </p:to>
                                    </p:set>
                                    <p:animEffect transition="in" filter="barn(outVertical)">
                                      <p:cBhvr>
                                        <p:cTn id="27" dur="2500"/>
                                        <p:tgtEl>
                                          <p:spTgt spid="10"/>
                                        </p:tgtEl>
                                      </p:cBhvr>
                                    </p:animEffect>
                                  </p:childTnLst>
                                </p:cTn>
                              </p:par>
                              <p:par>
                                <p:cTn id="28" presetID="16" presetClass="entr" presetSubtype="37" fill="hold" nodeType="withEffect">
                                  <p:stCondLst>
                                    <p:cond delay="5250"/>
                                  </p:stCondLst>
                                  <p:childTnLst>
                                    <p:set>
                                      <p:cBhvr>
                                        <p:cTn id="29" dur="1" fill="hold">
                                          <p:stCondLst>
                                            <p:cond delay="0"/>
                                          </p:stCondLst>
                                        </p:cTn>
                                        <p:tgtEl>
                                          <p:spTgt spid="14"/>
                                        </p:tgtEl>
                                        <p:attrNameLst>
                                          <p:attrName>style.visibility</p:attrName>
                                        </p:attrNameLst>
                                      </p:cBhvr>
                                      <p:to>
                                        <p:strVal val="visible"/>
                                      </p:to>
                                    </p:set>
                                    <p:animEffect transition="in" filter="barn(outVertical)">
                                      <p:cBhvr>
                                        <p:cTn id="30" dur="2500"/>
                                        <p:tgtEl>
                                          <p:spTgt spid="14"/>
                                        </p:tgtEl>
                                      </p:cBhvr>
                                    </p:animEffect>
                                  </p:childTnLst>
                                </p:cTn>
                              </p:par>
                              <p:par>
                                <p:cTn id="31" presetID="10" presetClass="entr" presetSubtype="0" fill="hold" grpId="0" nodeType="withEffect">
                                  <p:stCondLst>
                                    <p:cond delay="675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695D1971-E59C-4FC1-814E-3F87214996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1BA58819-7D81-4F29-B670-58B12EDB06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55DA8C2B-227D-4DD7-BCC0-D8F4A0F184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9A5A0B2D-F365-4872-91E3-66539DA91D65}"/>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180239607"/>
      </p:ext>
    </p:extLst>
  </p:cSld>
  <p:clrMapOvr>
    <a:masterClrMapping/>
  </p:clrMapOvr>
  <mc:AlternateContent xmlns:mc="http://schemas.openxmlformats.org/markup-compatibility/2006" xmlns:p14="http://schemas.microsoft.com/office/powerpoint/2010/main">
    <mc:Choice Requires="p14">
      <p:transition spd="slow" p14:dur="2500" advClick="0" advTm="9000">
        <p:split orient="vert"/>
      </p:transition>
    </mc:Choice>
    <mc:Fallback xmlns="">
      <p:transition spd="slow" advClick="0"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5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57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3413062F-0CCC-4EE0-AB3D-F3D0D1AEC0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5EA46BE0-F137-4A9F-AD25-CB4A5FA681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7234AF6F-5403-42B0-8BCB-1EA73C99274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8A702A8C-51DE-41AA-B2F4-90ABA52651D0}"/>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54469460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3132760D-3739-45A7-BB33-983C34A22B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E797149-7889-4071-A252-44FE99239B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F6019674-4F27-4FB1-AD85-BCB1D2B38E2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20697958-43EB-40AD-BFDD-B9011A4ABD8E}"/>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95763891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7CC762C6-6344-4696-BFDF-AB60EE90D1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676D4C3F-413F-49DF-9381-E85DE6FFEC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0F636789-EA84-4E4C-B5BC-B79F67C739F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E0604503-D2FA-4626-A907-15798C93CDEA}"/>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3743069537"/>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2228AF03-97B8-4A2C-9D81-0F347CE4A5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A70F9747-2A35-4765-BAAB-AFEBCD7BDF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0283F62C-AA4D-4148-BE40-007D388A13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D3D0AC2F-533B-4847-BA7E-33C2F539AE1D}"/>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398359146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15A5E3A3-2AC8-4331-BB71-7D1CB65473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1440EAE0-26FA-4C4B-B76E-1B92330386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E5533D31-1442-4831-A084-5FCBDF21FE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A7DF9B0A-BB10-40D1-87C9-B6766E05D852}"/>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113061558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87B0B0F7-7B88-40CF-AB2D-8F4E98ED7A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A1285E0C-22CE-4318-AFD6-A0AAD8EDF7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4DE094A5-BC73-416A-AA8D-E85CFF1442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5072B4DB-3E67-4759-A7C7-AB9908B4E29D}"/>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384690425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4829E21C-1466-41BD-A235-66A6840421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266E216D-093D-44DC-81C3-7DC323D545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DAFE4540-E8E2-43BC-AC91-AE32DC65DC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0BABE227-6877-478A-9BD5-8633C11046E7}"/>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168318229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408EA93-E85A-415F-96AF-6B3F77E283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22BBDF0-45F4-4A45-A4E7-EAA2452255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C7704F18-CB10-4F8A-9B70-65D3E5474E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233F85FA-5FB8-430C-A724-81E41A64B398}"/>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88639391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9B9C2C3E-7EAF-4BA6-A326-C76462EC49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B09ED59-E65B-4309-8632-A0F9AC2725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A5CCD587-CA76-473E-890E-6938EE9225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F91A9ED3-8A57-4E32-B3B3-89C99927F700}"/>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324616007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1B2BC481-045B-4847-9362-4FE88B0F39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AC2E1284-5421-45BF-B934-09A07B7EA3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A30433A5-35D9-4578-8C30-9AF3E1ED88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D6E86AF8-6933-448E-B2DB-03EAAF37C1DE}"/>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97450479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06DAF840-7B98-4551-A9E8-4FA3097966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11C09FD7-82E2-4428-9CB8-D72BAD47CE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BE6E6042-DD3F-455B-8ACD-D2356FDC2D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3E8B6B8B-1BAA-4F9D-AC70-1DB24ED1BFD4}"/>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61547510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9FA98FF2-CD4F-4E55-A84F-0586786DB7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4A4EC07-3425-4E30-A056-D15B0F7B9E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02EEB074-BE82-4B78-B82F-9B6EF31335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500EC2BE-5AC6-47B3-AB11-41D9420B34D2}"/>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356245166"/>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9DE652AA-7C35-4D75-A4F6-CB97AF09B41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90EA7069-A9CA-4B70-8BC2-0E6F0B6253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E73E7570-EADB-4F14-8F7C-7AB6C66AAF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E44D4876-55EC-4B20-87A5-41CED1AC94EE}"/>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168912919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81D34E93-D5F3-4114-A1BE-66456B8DDD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2665D40-20E1-45BD-9E26-8851958AED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51868D66-E2CF-4A2B-ADC5-D4E7A6D43E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4B440481-EE34-42DF-BCCE-B6250A70FB57}"/>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423177690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61D0C780-AF9A-4FDD-AAC1-E3FE8DCAE3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488A4F1F-E8CF-431D-B278-5E14543364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C18E23AA-CDFD-4ACC-BEFB-DF48B1B5E1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378C3605-90E5-4F45-BEDF-942FBB6D6B5E}"/>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1342542511"/>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5" name="Rám 1">
            <a:extLst>
              <a:ext uri="{FF2B5EF4-FFF2-40B4-BE49-F238E27FC236}">
                <a16:creationId xmlns:a16="http://schemas.microsoft.com/office/drawing/2014/main" id="{B7801B44-2F1F-4058-BFFD-4548055802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571498" y="571498"/>
            <a:ext cx="8572500" cy="7429501"/>
          </a:xfrm>
          <a:prstGeom prst="rect">
            <a:avLst/>
          </a:prstGeom>
        </p:spPr>
      </p:pic>
      <p:sp>
        <p:nvSpPr>
          <p:cNvPr id="7" name="Autor 1">
            <a:extLst>
              <a:ext uri="{FF2B5EF4-FFF2-40B4-BE49-F238E27FC236}">
                <a16:creationId xmlns:a16="http://schemas.microsoft.com/office/drawing/2014/main" id="{4C809710-ED7A-4B68-80A6-97F200FA6909}"/>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pic>
        <p:nvPicPr>
          <p:cNvPr id="6" name="Foto 2">
            <a:extLst>
              <a:ext uri="{FF2B5EF4-FFF2-40B4-BE49-F238E27FC236}">
                <a16:creationId xmlns:a16="http://schemas.microsoft.com/office/drawing/2014/main" id="{7704A976-1F0C-4B3D-966E-DA28B286E2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p:spPr>
      </p:pic>
      <p:pic>
        <p:nvPicPr>
          <p:cNvPr id="16" name="Rám 2">
            <a:extLst>
              <a:ext uri="{FF2B5EF4-FFF2-40B4-BE49-F238E27FC236}">
                <a16:creationId xmlns:a16="http://schemas.microsoft.com/office/drawing/2014/main" id="{13EB60FC-A1DC-4444-8479-918B5DC336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7239000" y="571498"/>
            <a:ext cx="8572500" cy="7429501"/>
          </a:xfrm>
          <a:prstGeom prst="rect">
            <a:avLst/>
          </a:prstGeom>
        </p:spPr>
      </p:pic>
      <p:sp>
        <p:nvSpPr>
          <p:cNvPr id="11" name="Autor 2">
            <a:extLst>
              <a:ext uri="{FF2B5EF4-FFF2-40B4-BE49-F238E27FC236}">
                <a16:creationId xmlns:a16="http://schemas.microsoft.com/office/drawing/2014/main" id="{E4FA64BD-F98C-4A9E-AEE7-94DD929FD85D}"/>
              </a:ext>
            </a:extLst>
          </p:cNvPr>
          <p:cNvSpPr txBox="1"/>
          <p:nvPr/>
        </p:nvSpPr>
        <p:spPr>
          <a:xfrm>
            <a:off x="8412088"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pic>
        <p:nvPicPr>
          <p:cNvPr id="10" name="Foto 3">
            <a:extLst>
              <a:ext uri="{FF2B5EF4-FFF2-40B4-BE49-F238E27FC236}">
                <a16:creationId xmlns:a16="http://schemas.microsoft.com/office/drawing/2014/main" id="{0EBA3876-2FF5-4D28-83C9-62EEBF403F7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6055"/>
            <a:ext cx="15240000" cy="8572500"/>
          </a:xfrm>
          <a:prstGeom prst="rect">
            <a:avLst/>
          </a:prstGeom>
        </p:spPr>
      </p:pic>
      <p:pic>
        <p:nvPicPr>
          <p:cNvPr id="14" name="Rám 3">
            <a:extLst>
              <a:ext uri="{FF2B5EF4-FFF2-40B4-BE49-F238E27FC236}">
                <a16:creationId xmlns:a16="http://schemas.microsoft.com/office/drawing/2014/main" id="{BF03C3BB-CE01-4C8E-A6B9-3D9369D998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13" name="Autor 3">
            <a:extLst>
              <a:ext uri="{FF2B5EF4-FFF2-40B4-BE49-F238E27FC236}">
                <a16:creationId xmlns:a16="http://schemas.microsoft.com/office/drawing/2014/main" id="{2B318C03-7667-4B07-834E-30F65A8E7A58}"/>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1281370711"/>
      </p:ext>
    </p:extLst>
  </p:cSld>
  <p:clrMapOvr>
    <a:masterClrMapping/>
  </p:clrMapOvr>
  <mc:AlternateContent xmlns:mc="http://schemas.openxmlformats.org/markup-compatibility/2006" xmlns:p14="http://schemas.microsoft.com/office/powerpoint/2010/main">
    <mc:Choice Requires="p14">
      <p:transition spd="slow" p14:dur="3000" advClick="0" advTm="13000">
        <p:split orient="vert" dir="in"/>
      </p:transition>
    </mc:Choice>
    <mc:Fallback xmlns="">
      <p:transition spd="slow" advClick="0" advTm="13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5250"/>
                                  </p:stCondLst>
                                  <p:childTnLst>
                                    <p:animRot by="-5400000">
                                      <p:cBhvr>
                                        <p:cTn id="6" dur="4000" fill="hold"/>
                                        <p:tgtEl>
                                          <p:spTgt spid="5"/>
                                        </p:tgtEl>
                                        <p:attrNameLst>
                                          <p:attrName>r</p:attrName>
                                        </p:attrNameLst>
                                      </p:cBhvr>
                                    </p:animRot>
                                  </p:childTnLst>
                                </p:cTn>
                              </p:par>
                              <p:par>
                                <p:cTn id="7" presetID="42" presetClass="path" presetSubtype="0" accel="50000" decel="50000" fill="hold" nodeType="withEffect">
                                  <p:stCondLst>
                                    <p:cond delay="5250"/>
                                  </p:stCondLst>
                                  <p:childTnLst>
                                    <p:animMotion origin="layout" path="M 4.16667E-7 -2.96296E-6 L -0.55807 -2.96296E-6 " pathEditMode="relative" rAng="0" ptsTypes="AA">
                                      <p:cBhvr>
                                        <p:cTn id="8" dur="3000" fill="hold"/>
                                        <p:tgtEl>
                                          <p:spTgt spid="5"/>
                                        </p:tgtEl>
                                        <p:attrNameLst>
                                          <p:attrName>ppt_x</p:attrName>
                                          <p:attrName>ppt_y</p:attrName>
                                        </p:attrNameLst>
                                      </p:cBhvr>
                                      <p:rCtr x="-27904" y="0"/>
                                    </p:animMotion>
                                  </p:childTnLst>
                                </p:cTn>
                              </p:par>
                              <p:par>
                                <p:cTn id="9" presetID="10" presetClass="exit" presetSubtype="0" fill="hold" nodeType="withEffect">
                                  <p:stCondLst>
                                    <p:cond delay="5250"/>
                                  </p:stCondLst>
                                  <p:childTnLst>
                                    <p:animEffect transition="out" filter="fade">
                                      <p:cBhvr>
                                        <p:cTn id="10" dur="1000"/>
                                        <p:tgtEl>
                                          <p:spTgt spid="15"/>
                                        </p:tgtEl>
                                      </p:cBhvr>
                                    </p:animEffect>
                                    <p:set>
                                      <p:cBhvr>
                                        <p:cTn id="11" dur="1" fill="hold">
                                          <p:stCondLst>
                                            <p:cond delay="999"/>
                                          </p:stCondLst>
                                        </p:cTn>
                                        <p:tgtEl>
                                          <p:spTgt spid="15"/>
                                        </p:tgtEl>
                                        <p:attrNameLst>
                                          <p:attrName>style.visibility</p:attrName>
                                        </p:attrNameLst>
                                      </p:cBhvr>
                                      <p:to>
                                        <p:strVal val="hidden"/>
                                      </p:to>
                                    </p:set>
                                  </p:childTnLst>
                                </p:cTn>
                              </p:par>
                              <p:par>
                                <p:cTn id="12" presetID="10" presetClass="exit" presetSubtype="0" fill="hold" grpId="0" nodeType="withEffect">
                                  <p:stCondLst>
                                    <p:cond delay="5250"/>
                                  </p:stCondLst>
                                  <p:childTnLst>
                                    <p:animEffect transition="out" filter="fade">
                                      <p:cBhvr>
                                        <p:cTn id="13" dur="1000"/>
                                        <p:tgtEl>
                                          <p:spTgt spid="7"/>
                                        </p:tgtEl>
                                      </p:cBhvr>
                                    </p:animEffect>
                                    <p:set>
                                      <p:cBhvr>
                                        <p:cTn id="14" dur="1" fill="hold">
                                          <p:stCondLst>
                                            <p:cond delay="999"/>
                                          </p:stCondLst>
                                        </p:cTn>
                                        <p:tgtEl>
                                          <p:spTgt spid="7"/>
                                        </p:tgtEl>
                                        <p:attrNameLst>
                                          <p:attrName>style.visibility</p:attrName>
                                        </p:attrNameLst>
                                      </p:cBhvr>
                                      <p:to>
                                        <p:strVal val="hidden"/>
                                      </p:to>
                                    </p:set>
                                  </p:childTnLst>
                                </p:cTn>
                              </p:par>
                              <p:par>
                                <p:cTn id="15" presetID="8" presetClass="emph" presetSubtype="0" accel="33333" fill="hold" nodeType="withEffect">
                                  <p:stCondLst>
                                    <p:cond delay="5250"/>
                                  </p:stCondLst>
                                  <p:childTnLst>
                                    <p:animRot by="5400000">
                                      <p:cBhvr>
                                        <p:cTn id="16" dur="4000" fill="hold"/>
                                        <p:tgtEl>
                                          <p:spTgt spid="6"/>
                                        </p:tgtEl>
                                        <p:attrNameLst>
                                          <p:attrName>r</p:attrName>
                                        </p:attrNameLst>
                                      </p:cBhvr>
                                    </p:animRot>
                                  </p:childTnLst>
                                </p:cTn>
                              </p:par>
                              <p:par>
                                <p:cTn id="17" presetID="42" presetClass="path" presetSubtype="0" accel="50000" decel="50000" fill="hold" nodeType="withEffect">
                                  <p:stCondLst>
                                    <p:cond delay="5250"/>
                                  </p:stCondLst>
                                  <p:childTnLst>
                                    <p:animMotion origin="layout" path="M -2.08333E-7 3.7037E-7 L 0.57448 3.7037E-7 " pathEditMode="relative" rAng="0" ptsTypes="AA">
                                      <p:cBhvr>
                                        <p:cTn id="18" dur="3000" fill="hold"/>
                                        <p:tgtEl>
                                          <p:spTgt spid="6"/>
                                        </p:tgtEl>
                                        <p:attrNameLst>
                                          <p:attrName>ppt_x</p:attrName>
                                          <p:attrName>ppt_y</p:attrName>
                                        </p:attrNameLst>
                                      </p:cBhvr>
                                      <p:rCtr x="28724" y="0"/>
                                    </p:animMotion>
                                  </p:childTnLst>
                                </p:cTn>
                              </p:par>
                              <p:par>
                                <p:cTn id="19" presetID="10" presetClass="exit" presetSubtype="0" fill="hold" nodeType="withEffect">
                                  <p:stCondLst>
                                    <p:cond delay="5250"/>
                                  </p:stCondLst>
                                  <p:childTnLst>
                                    <p:animEffect transition="out" filter="fade">
                                      <p:cBhvr>
                                        <p:cTn id="20" dur="1000"/>
                                        <p:tgtEl>
                                          <p:spTgt spid="16"/>
                                        </p:tgtEl>
                                      </p:cBhvr>
                                    </p:animEffect>
                                    <p:set>
                                      <p:cBhvr>
                                        <p:cTn id="21" dur="1" fill="hold">
                                          <p:stCondLst>
                                            <p:cond delay="999"/>
                                          </p:stCondLst>
                                        </p:cTn>
                                        <p:tgtEl>
                                          <p:spTgt spid="16"/>
                                        </p:tgtEl>
                                        <p:attrNameLst>
                                          <p:attrName>style.visibility</p:attrName>
                                        </p:attrNameLst>
                                      </p:cBhvr>
                                      <p:to>
                                        <p:strVal val="hidden"/>
                                      </p:to>
                                    </p:set>
                                  </p:childTnLst>
                                </p:cTn>
                              </p:par>
                              <p:par>
                                <p:cTn id="22" presetID="10" presetClass="exit" presetSubtype="0" fill="hold" grpId="0" nodeType="withEffect">
                                  <p:stCondLst>
                                    <p:cond delay="5250"/>
                                  </p:stCondLst>
                                  <p:childTnLst>
                                    <p:animEffect transition="out" filter="fade">
                                      <p:cBhvr>
                                        <p:cTn id="23" dur="1000"/>
                                        <p:tgtEl>
                                          <p:spTgt spid="11"/>
                                        </p:tgtEl>
                                      </p:cBhvr>
                                    </p:animEffect>
                                    <p:set>
                                      <p:cBhvr>
                                        <p:cTn id="24" dur="1" fill="hold">
                                          <p:stCondLst>
                                            <p:cond delay="999"/>
                                          </p:stCondLst>
                                        </p:cTn>
                                        <p:tgtEl>
                                          <p:spTgt spid="11"/>
                                        </p:tgtEl>
                                        <p:attrNameLst>
                                          <p:attrName>style.visibility</p:attrName>
                                        </p:attrNameLst>
                                      </p:cBhvr>
                                      <p:to>
                                        <p:strVal val="hidden"/>
                                      </p:to>
                                    </p:set>
                                  </p:childTnLst>
                                </p:cTn>
                              </p:par>
                              <p:par>
                                <p:cTn id="25" presetID="16" presetClass="entr" presetSubtype="37" fill="hold" nodeType="withEffect">
                                  <p:stCondLst>
                                    <p:cond delay="5250"/>
                                  </p:stCondLst>
                                  <p:childTnLst>
                                    <p:set>
                                      <p:cBhvr>
                                        <p:cTn id="26" dur="1" fill="hold">
                                          <p:stCondLst>
                                            <p:cond delay="0"/>
                                          </p:stCondLst>
                                        </p:cTn>
                                        <p:tgtEl>
                                          <p:spTgt spid="10"/>
                                        </p:tgtEl>
                                        <p:attrNameLst>
                                          <p:attrName>style.visibility</p:attrName>
                                        </p:attrNameLst>
                                      </p:cBhvr>
                                      <p:to>
                                        <p:strVal val="visible"/>
                                      </p:to>
                                    </p:set>
                                    <p:animEffect transition="in" filter="barn(outVertical)">
                                      <p:cBhvr>
                                        <p:cTn id="27" dur="2500"/>
                                        <p:tgtEl>
                                          <p:spTgt spid="10"/>
                                        </p:tgtEl>
                                      </p:cBhvr>
                                    </p:animEffect>
                                  </p:childTnLst>
                                </p:cTn>
                              </p:par>
                              <p:par>
                                <p:cTn id="28" presetID="16" presetClass="entr" presetSubtype="37" fill="hold" nodeType="withEffect">
                                  <p:stCondLst>
                                    <p:cond delay="5250"/>
                                  </p:stCondLst>
                                  <p:childTnLst>
                                    <p:set>
                                      <p:cBhvr>
                                        <p:cTn id="29" dur="1" fill="hold">
                                          <p:stCondLst>
                                            <p:cond delay="0"/>
                                          </p:stCondLst>
                                        </p:cTn>
                                        <p:tgtEl>
                                          <p:spTgt spid="14"/>
                                        </p:tgtEl>
                                        <p:attrNameLst>
                                          <p:attrName>style.visibility</p:attrName>
                                        </p:attrNameLst>
                                      </p:cBhvr>
                                      <p:to>
                                        <p:strVal val="visible"/>
                                      </p:to>
                                    </p:set>
                                    <p:animEffect transition="in" filter="barn(outVertical)">
                                      <p:cBhvr>
                                        <p:cTn id="30" dur="2500"/>
                                        <p:tgtEl>
                                          <p:spTgt spid="14"/>
                                        </p:tgtEl>
                                      </p:cBhvr>
                                    </p:animEffect>
                                  </p:childTnLst>
                                </p:cTn>
                              </p:par>
                              <p:par>
                                <p:cTn id="31" presetID="10" presetClass="entr" presetSubtype="0" fill="hold" grpId="0" nodeType="withEffect">
                                  <p:stCondLst>
                                    <p:cond delay="675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2BBDFEB-0472-4EA6-9C19-6D1FB8E005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CABCDF31-A1D7-4F95-89C5-427CFBEDC8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9A049CCF-689A-4195-A8E4-0E023AB616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3A4FF7E4-3581-469B-84AF-EFAB645C371E}"/>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232363744"/>
      </p:ext>
    </p:extLst>
  </p:cSld>
  <p:clrMapOvr>
    <a:masterClrMapping/>
  </p:clrMapOvr>
  <mc:AlternateContent xmlns:mc="http://schemas.openxmlformats.org/markup-compatibility/2006" xmlns:p14="http://schemas.microsoft.com/office/powerpoint/2010/main">
    <mc:Choice Requires="p14">
      <p:transition spd="slow" p14:dur="2500" advClick="0" advTm="9000">
        <p:split orient="vert"/>
      </p:transition>
    </mc:Choice>
    <mc:Fallback xmlns="">
      <p:transition spd="slow" advClick="0"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5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57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6FB6E9A-5C95-4865-BABE-51AC1CD63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8D957056-6C4A-4EC6-9996-23EE36580A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71516B69-8176-4002-8EDA-FD6F99ECB1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Rám">
            <a:extLst>
              <a:ext uri="{FF2B5EF4-FFF2-40B4-BE49-F238E27FC236}">
                <a16:creationId xmlns:a16="http://schemas.microsoft.com/office/drawing/2014/main" id="{EBF4F798-0F4B-4326-93DD-8DC3D90EE86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508"/>
            <a:ext cx="15240000" cy="8572499"/>
          </a:xfrm>
          <a:prstGeom prst="rect">
            <a:avLst/>
          </a:prstGeom>
        </p:spPr>
      </p:pic>
      <p:sp>
        <p:nvSpPr>
          <p:cNvPr id="6" name="Autor">
            <a:extLst>
              <a:ext uri="{FF2B5EF4-FFF2-40B4-BE49-F238E27FC236}">
                <a16:creationId xmlns:a16="http://schemas.microsoft.com/office/drawing/2014/main" id="{2CBD0659-671C-44AE-BFB1-54FB47BFC0AA}"/>
              </a:ext>
            </a:extLst>
          </p:cNvPr>
          <p:cNvSpPr txBox="1"/>
          <p:nvPr/>
        </p:nvSpPr>
        <p:spPr>
          <a:xfrm>
            <a:off x="563216" y="7920000"/>
            <a:ext cx="1415086" cy="226591"/>
          </a:xfrm>
          <a:prstGeom prst="rect">
            <a:avLst/>
          </a:prstGeom>
          <a:gradFill flip="none" rotWithShape="1">
            <a:gsLst>
              <a:gs pos="100000">
                <a:schemeClr val="bg1">
                  <a:lumMod val="65000"/>
                </a:schemeClr>
              </a:gs>
              <a:gs pos="29000">
                <a:schemeClr val="bg1">
                  <a:lumMod val="75000"/>
                </a:schemeClr>
              </a:gs>
              <a:gs pos="0">
                <a:schemeClr val="bg1">
                  <a:lumMod val="85000"/>
                </a:schemeClr>
              </a:gs>
            </a:gsLst>
            <a:path path="circle">
              <a:fillToRect l="50000" t="50000" r="50000" b="50000"/>
            </a:path>
            <a:tileRect/>
          </a:gradFill>
          <a:ln w="12700" cap="flat" cmpd="sng" algn="ctr">
            <a:solidFill>
              <a:schemeClr val="tx1"/>
            </a:solidFill>
            <a:prstDash val="solid"/>
          </a:ln>
          <a:effectLst/>
        </p:spPr>
        <p:txBody>
          <a:bodyPr rot="0" spcFirstLastPara="0" vertOverflow="overflow" horzOverflow="overflow" vert="horz" wrap="none" lIns="180000" tIns="36000" rIns="180000" bIns="36000" numCol="1" spcCol="0" rtlCol="0" fromWordArt="0" anchor="ctr" anchorCtr="0" forceAA="0" compatLnSpc="1">
            <a:prstTxWarp prst="textNoShape">
              <a:avLst/>
            </a:prstTxWarp>
            <a:spAutoFit/>
          </a:bodyPr>
          <a:lstStyle>
            <a:defPPr>
              <a:defRPr lang="en-US"/>
            </a:defPPr>
            <a:lvl1pPr marR="0" lvl="0" indent="0" algn="ctr" defTabSz="400370" eaLnBrk="0" fontAlgn="base" hangingPunct="0">
              <a:lnSpc>
                <a:spcPct val="100000"/>
              </a:lnSpc>
              <a:spcBef>
                <a:spcPct val="0"/>
              </a:spcBef>
              <a:spcAft>
                <a:spcPct val="0"/>
              </a:spcAft>
              <a:buClrTx/>
              <a:buSzTx/>
              <a:buFontTx/>
              <a:buNone/>
              <a:tabLst/>
              <a:defRPr kumimoji="0" sz="1000" b="1" i="0" u="none" strike="noStrike" kern="0" cap="none" spc="0" normalizeH="0" baseline="0">
                <a:ln>
                  <a:noFill/>
                </a:ln>
                <a:solidFill>
                  <a:prstClr val="black"/>
                </a:solidFill>
                <a:effectLst/>
                <a:uLnTx/>
                <a:uFillTx/>
                <a:latin typeface="BarbeTEE" pitchFamily="2"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t>Photo © </a:t>
            </a:r>
            <a:r>
              <a:rPr lang="sk-SK"/>
              <a:t>Borovský N</a:t>
            </a:r>
            <a:endParaRPr lang="en-US"/>
          </a:p>
        </p:txBody>
      </p:sp>
    </p:spTree>
    <p:extLst>
      <p:ext uri="{BB962C8B-B14F-4D97-AF65-F5344CB8AC3E}">
        <p14:creationId xmlns:p14="http://schemas.microsoft.com/office/powerpoint/2010/main" val="311062852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3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48087" y="6809600"/>
            <a:ext cx="4517528" cy="871804"/>
          </a:xfrm>
          <a:prstGeom prst="rect">
            <a:avLst/>
          </a:prstGeom>
        </p:spPr>
      </p:pic>
      <p:sp>
        <p:nvSpPr>
          <p:cNvPr id="10" name="Autor">
            <a:extLst>
              <a:ext uri="{FF2B5EF4-FFF2-40B4-BE49-F238E27FC236}">
                <a16:creationId xmlns:a16="http://schemas.microsoft.com/office/drawing/2014/main" id="{8B76E588-C54C-4B4D-AFC9-D84D13A72BA2}"/>
              </a:ext>
            </a:extLst>
          </p:cNvPr>
          <p:cNvSpPr/>
          <p:nvPr/>
        </p:nvSpPr>
        <p:spPr>
          <a:xfrm>
            <a:off x="1512000" y="3888000"/>
            <a:ext cx="9180000" cy="684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500">
                <a:solidFill>
                  <a:prstClr val="black"/>
                </a:solidFill>
                <a:latin typeface="Nadianne" panose="03020902050305070206" pitchFamily="66" charset="0"/>
              </a:rPr>
              <a:t>Created by</a:t>
            </a:r>
            <a:r>
              <a:rPr lang="en-US" sz="2500">
                <a:solidFill>
                  <a:prstClr val="black"/>
                </a:solidFill>
                <a:latin typeface="Nadianne" panose="03020902050305070206" pitchFamily="66" charset="0"/>
              </a:rPr>
              <a:t> :		Rumpler Štefan </a:t>
            </a:r>
            <a:r>
              <a:rPr lang="sk-SK" sz="2500">
                <a:solidFill>
                  <a:prstClr val="black"/>
                </a:solidFill>
                <a:latin typeface="Nadianne" panose="03020902050305070206" pitchFamily="66" charset="0"/>
              </a:rPr>
              <a:t> </a:t>
            </a:r>
            <a:r>
              <a:rPr lang="en-US" sz="2500">
                <a:solidFill>
                  <a:prstClr val="black"/>
                </a:solidFill>
                <a:latin typeface="Nadianne" panose="03020902050305070206" pitchFamily="66" charset="0"/>
              </a:rPr>
              <a:t>(Slovakia)</a:t>
            </a:r>
          </a:p>
        </p:txBody>
      </p:sp>
      <p:sp>
        <p:nvSpPr>
          <p:cNvPr id="13" name="Foto 2">
            <a:extLst>
              <a:ext uri="{FF2B5EF4-FFF2-40B4-BE49-F238E27FC236}">
                <a16:creationId xmlns:a16="http://schemas.microsoft.com/office/drawing/2014/main" id="{081D4534-587E-45AF-9F8C-89A000C57F6A}"/>
              </a:ext>
            </a:extLst>
          </p:cNvPr>
          <p:cNvSpPr/>
          <p:nvPr/>
        </p:nvSpPr>
        <p:spPr>
          <a:xfrm>
            <a:off x="1512000" y="3024000"/>
            <a:ext cx="9180000" cy="684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500">
                <a:solidFill>
                  <a:prstClr val="black"/>
                </a:solidFill>
                <a:latin typeface="Nadianne" panose="03020902050305070206" pitchFamily="66" charset="0"/>
              </a:rPr>
              <a:t>Borovský Norbert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Canada)</a:t>
            </a:r>
          </a:p>
        </p:txBody>
      </p:sp>
      <p:sp>
        <p:nvSpPr>
          <p:cNvPr id="14" name="Hudba">
            <a:extLst>
              <a:ext uri="{FF2B5EF4-FFF2-40B4-BE49-F238E27FC236}">
                <a16:creationId xmlns:a16="http://schemas.microsoft.com/office/drawing/2014/main" id="{541EC862-182E-4211-9FF5-BE1938262BF4}"/>
              </a:ext>
            </a:extLst>
          </p:cNvPr>
          <p:cNvSpPr/>
          <p:nvPr/>
        </p:nvSpPr>
        <p:spPr>
          <a:xfrm>
            <a:off x="1512000" y="2160000"/>
            <a:ext cx="9180000" cy="684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James Kerr - Tennessee Waltz</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5" name="Kontakt">
            <a:extLst>
              <a:ext uri="{FF2B5EF4-FFF2-40B4-BE49-F238E27FC236}">
                <a16:creationId xmlns:a16="http://schemas.microsoft.com/office/drawing/2014/main" id="{8D3E805C-797B-4D1B-8E66-2BEDE43C2616}"/>
              </a:ext>
            </a:extLst>
          </p:cNvPr>
          <p:cNvSpPr/>
          <p:nvPr/>
        </p:nvSpPr>
        <p:spPr>
          <a:xfrm>
            <a:off x="1512000" y="4752000"/>
            <a:ext cx="9180000" cy="684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				pista2011@gmail.com</a:t>
            </a: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2020</a:t>
            </a:r>
          </a:p>
        </p:txBody>
      </p:sp>
      <p:pic>
        <p:nvPicPr>
          <p:cNvPr id="12" name="Rám">
            <a:extLst>
              <a:ext uri="{FF2B5EF4-FFF2-40B4-BE49-F238E27FC236}">
                <a16:creationId xmlns:a16="http://schemas.microsoft.com/office/drawing/2014/main" id="{F7ED95C9-34C5-4ACB-9009-0E1E37C5056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508"/>
            <a:ext cx="15240000" cy="8572499"/>
          </a:xfrm>
          <a:prstGeom prst="rect">
            <a:avLst/>
          </a:prstGeom>
        </p:spPr>
      </p:pic>
    </p:spTree>
    <p:extLst>
      <p:ext uri="{BB962C8B-B14F-4D97-AF65-F5344CB8AC3E}">
        <p14:creationId xmlns:p14="http://schemas.microsoft.com/office/powerpoint/2010/main" val="4278303672"/>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2000"/>
                                        <p:tgtEl>
                                          <p:spTgt spid="13"/>
                                        </p:tgtEl>
                                      </p:cBhvr>
                                    </p:animEffect>
                                  </p:childTnLst>
                                </p:cTn>
                              </p:par>
                              <p:par>
                                <p:cTn id="18" presetID="22" presetClass="entr" presetSubtype="8" fill="hold" grpId="0" nodeType="withEffect">
                                  <p:stCondLst>
                                    <p:cond delay="375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2000"/>
                                        <p:tgtEl>
                                          <p:spTgt spid="10"/>
                                        </p:tgtEl>
                                      </p:cBhvr>
                                    </p:animEffect>
                                  </p:childTnLst>
                                </p:cTn>
                              </p:par>
                              <p:par>
                                <p:cTn id="21" presetID="22" presetClass="entr" presetSubtype="8" fill="hold" grpId="0" nodeType="withEffect">
                                  <p:stCondLst>
                                    <p:cond delay="500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2000"/>
                                        <p:tgtEl>
                                          <p:spTgt spid="15"/>
                                        </p:tgtEl>
                                      </p:cBhvr>
                                    </p:animEffect>
                                  </p:childTnLst>
                                </p:cTn>
                              </p:par>
                            </p:childTnLst>
                          </p:cTn>
                        </p:par>
                        <p:par>
                          <p:cTn id="24" fill="hold">
                            <p:stCondLst>
                              <p:cond delay="8000"/>
                            </p:stCondLst>
                            <p:childTnLst>
                              <p:par>
                                <p:cTn id="25" presetID="10" presetClass="entr" presetSubtype="0" fill="hold" nodeType="after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P spid="15" grpId="0"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algn="ctr" defTabSz="1360628">
              <a:defRPr/>
            </a:pPr>
            <a:r>
              <a:rPr lang="en-US" sz="4800" b="1" i="1">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646317" y="7051298"/>
            <a:ext cx="1358064" cy="584775"/>
          </a:xfrm>
          <a:prstGeom prst="rect">
            <a:avLst/>
          </a:prstGeom>
          <a:noFill/>
        </p:spPr>
        <p:txBody>
          <a:bodyPr wrap="none" rtlCol="0">
            <a:spAutoFit/>
          </a:bodyPr>
          <a:lstStyle/>
          <a:p>
            <a:pPr algn="r" defTabSz="1360628"/>
            <a:r>
              <a:rPr lang="sk-SK" sz="3200" b="1" i="1">
                <a:ln w="6600">
                  <a:solidFill>
                    <a:prstClr val="black"/>
                  </a:solidFill>
                  <a:prstDash val="solid"/>
                </a:ln>
                <a:solidFill>
                  <a:srgbClr val="FFFFFF"/>
                </a:solidFill>
                <a:effectLst>
                  <a:outerShdw dist="38100" dir="2700000" algn="tl" rotWithShape="0">
                    <a:prstClr val="black"/>
                  </a:outerShdw>
                </a:effectLst>
                <a:latin typeface="Nadianne" panose="03020902050305070206" pitchFamily="66" charset="0"/>
              </a:rPr>
              <a:t>Steve</a:t>
            </a:r>
          </a:p>
        </p:txBody>
      </p:sp>
      <p:sp>
        <p:nvSpPr>
          <p:cNvPr id="7" name="Video">
            <a:extLst>
              <a:ext uri="{FF2B5EF4-FFF2-40B4-BE49-F238E27FC236}">
                <a16:creationId xmlns:a16="http://schemas.microsoft.com/office/drawing/2014/main" id="{17E2FB62-A033-4220-868C-D91DF3A7BDDD}"/>
              </a:ext>
            </a:extLst>
          </p:cNvPr>
          <p:cNvSpPr txBox="1"/>
          <p:nvPr/>
        </p:nvSpPr>
        <p:spPr>
          <a:xfrm>
            <a:off x="1267636" y="913344"/>
            <a:ext cx="12185011" cy="438582"/>
          </a:xfrm>
          <a:prstGeom prst="rect">
            <a:avLst/>
          </a:prstGeom>
          <a:noFill/>
        </p:spPr>
        <p:txBody>
          <a:bodyPr wrap="square" rtlCol="0">
            <a:spAutoFit/>
          </a:bodyPr>
          <a:lstStyle/>
          <a:p>
            <a:r>
              <a:rPr lang="sk-SK" sz="2250">
                <a:solidFill>
                  <a:prstClr val="white"/>
                </a:solidFill>
                <a:latin typeface="Imprint MT Shadow" panose="04020605060303030202" pitchFamily="82" charset="0"/>
              </a:rPr>
              <a:t>VIDEO :       </a:t>
            </a:r>
            <a:r>
              <a:rPr lang="sk-SK" sz="2250">
                <a:solidFill>
                  <a:srgbClr val="FFFF00"/>
                </a:solidFill>
                <a:latin typeface="Imprint MT Shadow" panose="04020605060303030202" pitchFamily="82" charset="0"/>
                <a:hlinkClick r:id="rId3">
                  <a:extLst>
                    <a:ext uri="{A12FA001-AC4F-418D-AE19-62706E023703}">
                      <ahyp:hlinkClr xmlns:ahyp="http://schemas.microsoft.com/office/drawing/2018/hyperlinkcolor" val="tx"/>
                    </a:ext>
                  </a:extLst>
                </a:hlinkClick>
              </a:rPr>
              <a:t>https://www.youtube.com/channel/UC4x4T-5Itm_FsR07hKJYstA/videos</a:t>
            </a:r>
            <a:endParaRPr lang="sk-SK" sz="2250">
              <a:solidFill>
                <a:srgbClr val="FFFF00"/>
              </a:solidFill>
              <a:latin typeface="Imprint MT Shadow" panose="04020605060303030202" pitchFamily="82" charset="0"/>
            </a:endParaRPr>
          </a:p>
        </p:txBody>
      </p:sp>
    </p:spTree>
    <p:extLst>
      <p:ext uri="{BB962C8B-B14F-4D97-AF65-F5344CB8AC3E}">
        <p14:creationId xmlns:p14="http://schemas.microsoft.com/office/powerpoint/2010/main" val="290723117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2" presetClass="entr" presetSubtype="2" fill="hold" grpId="0" nodeType="afterEffect">
                                  <p:stCondLst>
                                    <p:cond delay="50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2500" fill="hold"/>
                                        <p:tgtEl>
                                          <p:spTgt spid="7"/>
                                        </p:tgtEl>
                                        <p:attrNameLst>
                                          <p:attrName>ppt_x</p:attrName>
                                        </p:attrNameLst>
                                      </p:cBhvr>
                                      <p:tavLst>
                                        <p:tav tm="0">
                                          <p:val>
                                            <p:strVal val="1+#ppt_w/2"/>
                                          </p:val>
                                        </p:tav>
                                        <p:tav tm="100000">
                                          <p:val>
                                            <p:strVal val="#ppt_x"/>
                                          </p:val>
                                        </p:tav>
                                      </p:tavLst>
                                    </p:anim>
                                    <p:anim calcmode="lin" valueType="num">
                                      <p:cBhvr additive="base">
                                        <p:cTn id="21" dur="2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653</Words>
  <Application>Microsoft Office PowerPoint</Application>
  <PresentationFormat>Vlastná</PresentationFormat>
  <Paragraphs>53</Paragraphs>
  <Slides>35</Slides>
  <Notes>1</Notes>
  <HiddenSlides>0</HiddenSlides>
  <MMClips>0</MMClips>
  <ScaleCrop>false</ScaleCrop>
  <HeadingPairs>
    <vt:vector size="6" baseType="variant">
      <vt:variant>
        <vt:lpstr>Použité písma</vt:lpstr>
      </vt:variant>
      <vt:variant>
        <vt:i4>11</vt:i4>
      </vt:variant>
      <vt:variant>
        <vt:lpstr>Motív</vt:lpstr>
      </vt:variant>
      <vt:variant>
        <vt:i4>4</vt:i4>
      </vt:variant>
      <vt:variant>
        <vt:lpstr>Nadpisy snímok</vt:lpstr>
      </vt:variant>
      <vt:variant>
        <vt:i4>35</vt:i4>
      </vt:variant>
    </vt:vector>
  </HeadingPairs>
  <TitlesOfParts>
    <vt:vector size="50" baseType="lpstr">
      <vt:lpstr>Bahamas CE</vt:lpstr>
      <vt:lpstr>BarbeTEE</vt:lpstr>
      <vt:lpstr>Merlin CE</vt:lpstr>
      <vt:lpstr>Artistik CE</vt:lpstr>
      <vt:lpstr>Calibri</vt:lpstr>
      <vt:lpstr>Courgette</vt:lpstr>
      <vt:lpstr>Cancun</vt:lpstr>
      <vt:lpstr>Nadianne</vt:lpstr>
      <vt:lpstr>Imprint MT Shadow</vt:lpstr>
      <vt:lpstr>Arial</vt:lpstr>
      <vt:lpstr>Calibri Light</vt:lpstr>
      <vt:lpstr>Motív balíka Office</vt:lpstr>
      <vt:lpstr>Motív Office</vt:lpstr>
      <vt:lpstr>6_Motív balíka Office</vt:lpstr>
      <vt:lpstr>1_Motív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2020-11-28T19:38:36Z</dcterms:modified>
</cp:coreProperties>
</file>