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14" autoAdjust="0"/>
    <p:restoredTop sz="94660"/>
  </p:normalViewPr>
  <p:slideViewPr>
    <p:cSldViewPr>
      <p:cViewPr varScale="1">
        <p:scale>
          <a:sx n="71" d="100"/>
          <a:sy n="71" d="100"/>
        </p:scale>
        <p:origin x="859" y="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10722" y="6050419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44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5.V Zálužanech na potoce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7.Hovoranský potůček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6.Od starej Breclavi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8.Teče vodička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.Čejkovjané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Kdyby byl Bavorov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.Neber si synečk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Letní pozvání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10896" y="385955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Teče vodička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5523" y="3989268"/>
            <a:ext cx="120316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Čejkovjané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4062" y="3100301"/>
            <a:ext cx="117122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Kdyby byl Bavorov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41751" y="2315912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Neber si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synečku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47878" y="1611559"/>
            <a:ext cx="1202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Letní pozvání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02413" y="2427869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Od starej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Breclavi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Zálužanech na potoce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94427" y="3170901"/>
            <a:ext cx="144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Hovoranský potůček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2652">
            <a:off x="6949919" y="416560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5">
            <a:extLst>
              <a:ext uri="{FF2B5EF4-FFF2-40B4-BE49-F238E27FC236}">
                <a16:creationId xmlns:a16="http://schemas.microsoft.com/office/drawing/2014/main" id="{802BA50B-F4EB-40EF-B475-561AD3B3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4899">
            <a:off x="929990" y="4198355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8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.Teče vodička.wav"/>
          </p:stSnd>
        </p:sndAc>
      </p:transition>
    </mc:Choice>
    <mc:Fallback xmlns="">
      <p:transition spd="slow" advClick="0">
        <p:sndAc>
          <p:stSnd>
            <p:snd r:embed="rId28" name="8.Teče vodič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98</TotalTime>
  <Words>74</Words>
  <Application>Microsoft Office PowerPoint</Application>
  <PresentationFormat>Předvádění na obrazovce (4:3)</PresentationFormat>
  <Paragraphs>44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20</cp:revision>
  <dcterms:created xsi:type="dcterms:W3CDTF">2020-02-21T13:54:42Z</dcterms:created>
  <dcterms:modified xsi:type="dcterms:W3CDTF">2020-08-13T10:24:58Z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