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3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3.png"/><Relationship Id="rId1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image" Target="../media/image5.gif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gif"/><Relationship Id="rId15" Type="http://schemas.openxmlformats.org/officeDocument/2006/relationships/image" Target="../media/image4.gif"/><Relationship Id="rId10" Type="http://schemas.openxmlformats.org/officeDocument/2006/relationships/audio" Target="../media/audio7.wav"/><Relationship Id="rId19" Type="http://schemas.openxmlformats.org/officeDocument/2006/relationships/image" Target="../media/image7.png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hyperlink" Target="http://www.yatata-blog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1">
            <a:extLst>
              <a:ext uri="{FF2B5EF4-FFF2-40B4-BE49-F238E27FC236}">
                <a16:creationId xmlns:a16="http://schemas.microsoft.com/office/drawing/2014/main" id="{CF08C488-6B10-4ED9-826A-BA6991198D8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" y="665017"/>
            <a:ext cx="4654843" cy="552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210" y="708539"/>
            <a:ext cx="4536790" cy="5440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253293" y="430492"/>
            <a:ext cx="673565" cy="57834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C4577968-A819-4C89-B096-11DDAAAA33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18" y="671491"/>
            <a:ext cx="9033165" cy="5515018"/>
          </a:xfrm>
          <a:prstGeom prst="rect">
            <a:avLst/>
          </a:prstGeom>
          <a:noFill/>
          <a:ln w="101600" cmpd="sng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448C7905-347F-4D18-9B17-9FB9054394EB}"/>
              </a:ext>
            </a:extLst>
          </p:cNvPr>
          <p:cNvSpPr/>
          <p:nvPr/>
        </p:nvSpPr>
        <p:spPr>
          <a:xfrm>
            <a:off x="-112195" y="708539"/>
            <a:ext cx="922070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dirty="0"/>
              <a:t> Country music  106  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20">
            <a:hlinkClick r:id="" action="ppaction://noaction">
              <a:snd r:embed="rId4" name="9 The lights.wav.wav"/>
            </a:hlinkClick>
            <a:extLst>
              <a:ext uri="{FF2B5EF4-FFF2-40B4-BE49-F238E27FC236}">
                <a16:creationId xmlns:a16="http://schemas.microsoft.com/office/drawing/2014/main" id="{D4D78264-00F5-4CFB-9993-7DBAE06293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340" y="2381567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0">
            <a:hlinkClick r:id="" action="ppaction://noaction">
              <a:snd r:embed="rId6" name="6 My mother.wav"/>
            </a:hlinkClick>
            <a:extLst>
              <a:ext uri="{FF2B5EF4-FFF2-40B4-BE49-F238E27FC236}">
                <a16:creationId xmlns:a16="http://schemas.microsoft.com/office/drawing/2014/main" id="{D520B029-243C-43F0-B43C-377568D1C4D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311" y="5221172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0">
            <a:hlinkClick r:id="" action="ppaction://noaction">
              <a:snd r:embed="rId7" name="7 Rambling around.wav"/>
            </a:hlinkClick>
            <a:extLst>
              <a:ext uri="{FF2B5EF4-FFF2-40B4-BE49-F238E27FC236}">
                <a16:creationId xmlns:a16="http://schemas.microsoft.com/office/drawing/2014/main" id="{A4768A31-F592-4ECB-BF4C-D903ACBB19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311" y="4270956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0">
            <a:hlinkClick r:id="" action="ppaction://noaction">
              <a:snd r:embed="rId8" name="8 Before.wav"/>
            </a:hlinkClick>
            <a:extLst>
              <a:ext uri="{FF2B5EF4-FFF2-40B4-BE49-F238E27FC236}">
                <a16:creationId xmlns:a16="http://schemas.microsoft.com/office/drawing/2014/main" id="{8E251342-C72E-4225-87D7-A1A7ADF988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311" y="3349621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0">
            <a:hlinkClick r:id="" action="ppaction://noaction">
              <a:snd r:embed="rId9" name="5 Wonder  of  wonders.wav"/>
            </a:hlinkClick>
            <a:extLst>
              <a:ext uri="{FF2B5EF4-FFF2-40B4-BE49-F238E27FC236}">
                <a16:creationId xmlns:a16="http://schemas.microsoft.com/office/drawing/2014/main" id="{A87855B3-2070-43D9-A0F8-C0F987C84D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933" y="5209036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10" name="4 One day at a time.wav"/>
            </a:hlinkClick>
            <a:extLst>
              <a:ext uri="{FF2B5EF4-FFF2-40B4-BE49-F238E27FC236}">
                <a16:creationId xmlns:a16="http://schemas.microsoft.com/office/drawing/2014/main" id="{989DFA57-FEA5-4F72-8CB7-A388EFD80F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223" y="4253242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11" name="3 Walking with my love.wav.wav"/>
            </a:hlinkClick>
            <a:extLst>
              <a:ext uri="{FF2B5EF4-FFF2-40B4-BE49-F238E27FC236}">
                <a16:creationId xmlns:a16="http://schemas.microsoft.com/office/drawing/2014/main" id="{27F0F787-5AD3-4165-BFF4-0CBDA028879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172" y="3315279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12" name="2 Holy spirit carry me.wav"/>
            </a:hlinkClick>
            <a:extLst>
              <a:ext uri="{FF2B5EF4-FFF2-40B4-BE49-F238E27FC236}">
                <a16:creationId xmlns:a16="http://schemas.microsoft.com/office/drawing/2014/main" id="{74795220-5151-4D3A-B4B5-ED521FFDB4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062" y="2345796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0E0EC705-2EAD-4DFD-99B2-A1232230DF5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14" y="5473533"/>
            <a:ext cx="472554" cy="429594"/>
          </a:xfrm>
          <a:prstGeom prst="rect">
            <a:avLst/>
          </a:prstGeom>
        </p:spPr>
      </p:pic>
      <p:pic>
        <p:nvPicPr>
          <p:cNvPr id="51" name="Obrázek 50">
            <a:extLst>
              <a:ext uri="{FF2B5EF4-FFF2-40B4-BE49-F238E27FC236}">
                <a16:creationId xmlns:a16="http://schemas.microsoft.com/office/drawing/2014/main" id="{0A554F2A-BAE2-4AF1-8CA9-3B0CCD786BB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603" y="3549911"/>
            <a:ext cx="472554" cy="429594"/>
          </a:xfrm>
          <a:prstGeom prst="rect">
            <a:avLst/>
          </a:prstGeom>
        </p:spPr>
      </p:pic>
      <p:pic>
        <p:nvPicPr>
          <p:cNvPr id="52" name="Obrázek 51">
            <a:extLst>
              <a:ext uri="{FF2B5EF4-FFF2-40B4-BE49-F238E27FC236}">
                <a16:creationId xmlns:a16="http://schemas.microsoft.com/office/drawing/2014/main" id="{674A74A6-A718-4E7E-A44A-6C0A2677DEE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99" y="3440945"/>
            <a:ext cx="472554" cy="429594"/>
          </a:xfrm>
          <a:prstGeom prst="rect">
            <a:avLst/>
          </a:prstGeom>
        </p:spPr>
      </p:pic>
      <p:pic>
        <p:nvPicPr>
          <p:cNvPr id="53" name="Obrázek 52">
            <a:extLst>
              <a:ext uri="{FF2B5EF4-FFF2-40B4-BE49-F238E27FC236}">
                <a16:creationId xmlns:a16="http://schemas.microsoft.com/office/drawing/2014/main" id="{6EC5D507-317D-4633-99F7-34E67D015A1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8813" y="5516381"/>
            <a:ext cx="472554" cy="429594"/>
          </a:xfrm>
          <a:prstGeom prst="rect">
            <a:avLst/>
          </a:prstGeom>
        </p:spPr>
      </p:pic>
      <p:sp>
        <p:nvSpPr>
          <p:cNvPr id="59" name="AutoShape 6" descr="1 - kolo - gif">
            <a:extLst>
              <a:ext uri="{FF2B5EF4-FFF2-40B4-BE49-F238E27FC236}">
                <a16:creationId xmlns:a16="http://schemas.microsoft.com/office/drawing/2014/main" id="{48CA386A-8CB6-4445-8EB2-B57956DFEF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065" y="910444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0" name="AutoShape 6" descr="1 - kolo - gif">
            <a:extLst>
              <a:ext uri="{FF2B5EF4-FFF2-40B4-BE49-F238E27FC236}">
                <a16:creationId xmlns:a16="http://schemas.microsoft.com/office/drawing/2014/main" id="{2EB627B7-94D8-449A-B588-FE11973185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2227" y="951488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2" name="3 Rectángulo">
            <a:extLst>
              <a:ext uri="{FF2B5EF4-FFF2-40B4-BE49-F238E27FC236}">
                <a16:creationId xmlns:a16="http://schemas.microsoft.com/office/drawing/2014/main" id="{985DC2B4-6E4B-4FBD-B9C4-3BEFCA2F6A25}"/>
              </a:ext>
            </a:extLst>
          </p:cNvPr>
          <p:cNvSpPr/>
          <p:nvPr/>
        </p:nvSpPr>
        <p:spPr>
          <a:xfrm>
            <a:off x="82841" y="6218139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5" name="AutoShape 6" descr="1 - kolo - gif">
            <a:extLst>
              <a:ext uri="{FF2B5EF4-FFF2-40B4-BE49-F238E27FC236}">
                <a16:creationId xmlns:a16="http://schemas.microsoft.com/office/drawing/2014/main" id="{E6A866D6-A840-4EE0-AF91-E2754DC801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4544" y="925074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7" name="AutoShape 6" descr="1 - kolo - gif">
            <a:extLst>
              <a:ext uri="{FF2B5EF4-FFF2-40B4-BE49-F238E27FC236}">
                <a16:creationId xmlns:a16="http://schemas.microsoft.com/office/drawing/2014/main" id="{C4DC8A75-18D5-48B0-973D-1BBF9B4E30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3662" y="941158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Rectangle 10">
            <a:extLst>
              <a:ext uri="{FF2B5EF4-FFF2-40B4-BE49-F238E27FC236}">
                <a16:creationId xmlns:a16="http://schemas.microsoft.com/office/drawing/2014/main" id="{31E5E7EF-BFDF-4810-9BE3-873DB451DF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17" y="660801"/>
            <a:ext cx="9033164" cy="5529923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3" name="Picture 30">
            <a:extLst>
              <a:ext uri="{FF2B5EF4-FFF2-40B4-BE49-F238E27FC236}">
                <a16:creationId xmlns:a16="http://schemas.microsoft.com/office/drawing/2014/main" id="{6557747F-FFA9-49A5-8F2E-1F0E35507E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777" y="4119529"/>
            <a:ext cx="55245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9">
            <a:extLst>
              <a:ext uri="{FF2B5EF4-FFF2-40B4-BE49-F238E27FC236}">
                <a16:creationId xmlns:a16="http://schemas.microsoft.com/office/drawing/2014/main" id="{9D3704ED-3885-48B6-BA00-BBD225F961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303" y="4049261"/>
            <a:ext cx="55245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8">
            <a:extLst>
              <a:ext uri="{FF2B5EF4-FFF2-40B4-BE49-F238E27FC236}">
                <a16:creationId xmlns:a16="http://schemas.microsoft.com/office/drawing/2014/main" id="{BF8DA3D9-5403-4FE7-9356-570F94B688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823" y="2154751"/>
            <a:ext cx="741574" cy="741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8">
            <a:extLst>
              <a:ext uri="{FF2B5EF4-FFF2-40B4-BE49-F238E27FC236}">
                <a16:creationId xmlns:a16="http://schemas.microsoft.com/office/drawing/2014/main" id="{1B322082-2337-4CB3-B940-618E2B311A2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80" y="2124276"/>
            <a:ext cx="741574" cy="741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AutoShape 6" descr="1 - kolo - gif">
            <a:extLst>
              <a:ext uri="{FF2B5EF4-FFF2-40B4-BE49-F238E27FC236}">
                <a16:creationId xmlns:a16="http://schemas.microsoft.com/office/drawing/2014/main" id="{5B394C3A-59D2-4EB0-B8E6-9B114D4951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3483" y="1544014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5" name="AutoShape 6" descr="1 - kolo - gif">
            <a:extLst>
              <a:ext uri="{FF2B5EF4-FFF2-40B4-BE49-F238E27FC236}">
                <a16:creationId xmlns:a16="http://schemas.microsoft.com/office/drawing/2014/main" id="{CC0FCA7C-D19B-4CC8-9FD8-33E91BF4AC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8557" y="1544014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6" name="Text Box 47">
            <a:extLst>
              <a:ext uri="{FF2B5EF4-FFF2-40B4-BE49-F238E27FC236}">
                <a16:creationId xmlns:a16="http://schemas.microsoft.com/office/drawing/2014/main" id="{92FF7117-9932-4DE5-84F6-C248CDABD2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924" y="2898615"/>
            <a:ext cx="926721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The lights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28728FB5-3304-4BF7-8219-22C8CF8ECE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7229" y="3900235"/>
            <a:ext cx="117511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Before 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8" name="Text Box 47">
            <a:extLst>
              <a:ext uri="{FF2B5EF4-FFF2-40B4-BE49-F238E27FC236}">
                <a16:creationId xmlns:a16="http://schemas.microsoft.com/office/drawing/2014/main" id="{2CCC57DB-81CD-4D12-A388-45FAF82EB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0479" y="4758593"/>
            <a:ext cx="117511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Rambling around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9" name="Text Box 47">
            <a:extLst>
              <a:ext uri="{FF2B5EF4-FFF2-40B4-BE49-F238E27FC236}">
                <a16:creationId xmlns:a16="http://schemas.microsoft.com/office/drawing/2014/main" id="{BDE8F144-C796-4ECF-B339-5764ADE65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9122" y="5789884"/>
            <a:ext cx="117511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My mother</a:t>
            </a:r>
          </a:p>
        </p:txBody>
      </p:sp>
      <p:sp>
        <p:nvSpPr>
          <p:cNvPr id="90" name="Text Box 47">
            <a:extLst>
              <a:ext uri="{FF2B5EF4-FFF2-40B4-BE49-F238E27FC236}">
                <a16:creationId xmlns:a16="http://schemas.microsoft.com/office/drawing/2014/main" id="{10EBCC9C-1933-4245-BE45-80306A56CB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9340" y="1877419"/>
            <a:ext cx="113654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My heart has never changet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1" name="Text Box 47">
            <a:extLst>
              <a:ext uri="{FF2B5EF4-FFF2-40B4-BE49-F238E27FC236}">
                <a16:creationId xmlns:a16="http://schemas.microsoft.com/office/drawing/2014/main" id="{1F270E9D-F0AA-4969-9744-B7B3FF2695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0374" y="3758640"/>
            <a:ext cx="124598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Walking with my love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2" name="Text Box 47">
            <a:extLst>
              <a:ext uri="{FF2B5EF4-FFF2-40B4-BE49-F238E27FC236}">
                <a16:creationId xmlns:a16="http://schemas.microsoft.com/office/drawing/2014/main" id="{2E93F360-6DDB-45E4-91F8-B17475064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5753" y="4723217"/>
            <a:ext cx="117511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One day at a time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3" name="Text Box 47">
            <a:extLst>
              <a:ext uri="{FF2B5EF4-FFF2-40B4-BE49-F238E27FC236}">
                <a16:creationId xmlns:a16="http://schemas.microsoft.com/office/drawing/2014/main" id="{B2864065-23FB-40BE-B556-A73760734F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5753" y="5722373"/>
            <a:ext cx="117511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Wonder  of  wonders</a:t>
            </a:r>
          </a:p>
        </p:txBody>
      </p:sp>
      <p:pic>
        <p:nvPicPr>
          <p:cNvPr id="46" name="Picture 20">
            <a:hlinkClick r:id="" action="ppaction://noaction">
              <a:snd r:embed="rId17" name="1 My heart has never changet.wav"/>
            </a:hlinkClick>
            <a:extLst>
              <a:ext uri="{FF2B5EF4-FFF2-40B4-BE49-F238E27FC236}">
                <a16:creationId xmlns:a16="http://schemas.microsoft.com/office/drawing/2014/main" id="{E21A7111-64A2-BE2E-36CC-34F1844A22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475" y="1458682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20">
            <a:hlinkClick r:id="" action="ppaction://noaction">
              <a:snd r:embed="rId2" name="10 Silver eagle.wav"/>
            </a:hlinkClick>
            <a:extLst>
              <a:ext uri="{FF2B5EF4-FFF2-40B4-BE49-F238E27FC236}">
                <a16:creationId xmlns:a16="http://schemas.microsoft.com/office/drawing/2014/main" id="{1E5BF6F0-40FE-8078-0383-5DC70925E04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331" y="1523628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Text Box 47">
            <a:extLst>
              <a:ext uri="{FF2B5EF4-FFF2-40B4-BE49-F238E27FC236}">
                <a16:creationId xmlns:a16="http://schemas.microsoft.com/office/drawing/2014/main" id="{57E48C52-AA2E-3B05-D778-EDD45AA2CA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7740" y="2831323"/>
            <a:ext cx="117511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Holy spirit carry me</a:t>
            </a: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0C552B41-556A-1ADD-8D1E-160D6C5BCF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4521" y="2012497"/>
            <a:ext cx="117511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Silver eagle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0922DF1-0C91-938F-9148-F06FB4844B1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775" y="1359599"/>
            <a:ext cx="4020111" cy="4907925"/>
          </a:xfrm>
          <a:prstGeom prst="rect">
            <a:avLst/>
          </a:prstGeom>
        </p:spPr>
      </p:pic>
      <p:sp>
        <p:nvSpPr>
          <p:cNvPr id="19" name="Ovál 18">
            <a:extLst>
              <a:ext uri="{FF2B5EF4-FFF2-40B4-BE49-F238E27FC236}">
                <a16:creationId xmlns:a16="http://schemas.microsoft.com/office/drawing/2014/main" id="{2FEDDF7D-3684-7FC4-43D3-F49306E3A46D}"/>
              </a:ext>
            </a:extLst>
          </p:cNvPr>
          <p:cNvSpPr/>
          <p:nvPr/>
        </p:nvSpPr>
        <p:spPr>
          <a:xfrm>
            <a:off x="4940685" y="4723217"/>
            <a:ext cx="651046" cy="415498"/>
          </a:xfrm>
          <a:prstGeom prst="ellipse">
            <a:avLst/>
          </a:prstGeom>
          <a:blipFill>
            <a:blip r:embed="rId1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Text Box 47">
            <a:extLst>
              <a:ext uri="{FF2B5EF4-FFF2-40B4-BE49-F238E27FC236}">
                <a16:creationId xmlns:a16="http://schemas.microsoft.com/office/drawing/2014/main" id="{22671F3E-5039-D187-0BF9-7797FF1095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9595" y="4761689"/>
            <a:ext cx="14296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6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altLang="cs-CZ" b="1" dirty="0" err="1">
                <a:solidFill>
                  <a:schemeClr val="accent2">
                    <a:lumMod val="40000"/>
                    <a:lumOff val="60000"/>
                  </a:schemeClr>
                </a:solidFill>
              </a:rPr>
              <a:t>y@t@t</a:t>
            </a:r>
            <a:r>
              <a:rPr lang="cs-CZ" altLang="cs-CZ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@</a:t>
            </a:r>
            <a:endParaRPr lang="nl-BE" altLang="cs-CZ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92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10 Silver eagle.wav"/>
          </p:stSnd>
        </p:sndAc>
      </p:transition>
    </mc:Choice>
    <mc:Fallback xmlns="">
      <p:transition spd="slow">
        <p:sndAc>
          <p:stSnd>
            <p:snd r:embed="rId20" name="10 Silver eag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75" grpId="0" animBg="1"/>
      <p:bldP spid="77" grpId="0" animBg="1"/>
      <p:bldP spid="84" grpId="0" animBg="1"/>
      <p:bldP spid="85" grpId="0" animBg="1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48" grpId="0"/>
      <p:bldP spid="49" grpId="0"/>
      <p:bldP spid="54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257</TotalTime>
  <Words>48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64</cp:revision>
  <dcterms:created xsi:type="dcterms:W3CDTF">2020-02-21T13:54:42Z</dcterms:created>
  <dcterms:modified xsi:type="dcterms:W3CDTF">2022-06-21T13:16:25Z</dcterms:modified>
</cp:coreProperties>
</file>