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jqJWHypB3JWaM5wMx7RCA==" hashData="Lf9bD8spAzsvFB0JTM2FK12+/w8izJ3ev40KijTAGDSNwzuwPo9+D5O4s8MMeEP84vNa6p5F0tCRwXQC4oT//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273" autoAdjust="0"/>
    <p:restoredTop sz="94660"/>
  </p:normalViewPr>
  <p:slideViewPr>
    <p:cSldViewPr snapToGrid="0">
      <p:cViewPr varScale="1">
        <p:scale>
          <a:sx n="62" d="100"/>
          <a:sy n="62" d="100"/>
        </p:scale>
        <p:origin x="7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13/06/2022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3B33BEC-9B41-B678-2836-182023C8A8C8}"/>
              </a:ext>
            </a:extLst>
          </p:cNvPr>
          <p:cNvSpPr txBox="1"/>
          <p:nvPr/>
        </p:nvSpPr>
        <p:spPr>
          <a:xfrm>
            <a:off x="3920666" y="2488575"/>
            <a:ext cx="512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Lorient Vous Propose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4186AA6-8A16-A292-F713-23209E51F3BA}"/>
              </a:ext>
            </a:extLst>
          </p:cNvPr>
          <p:cNvSpPr txBox="1"/>
          <p:nvPr/>
        </p:nvSpPr>
        <p:spPr>
          <a:xfrm>
            <a:off x="2165018" y="3011795"/>
            <a:ext cx="8631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Monuments Historiques De Tarascon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  <p:sndAc>
          <p:stSnd loop="1">
            <p:snd r:embed="rId2" name="videoplayback.wav"/>
          </p:stSnd>
        </p:sndAc>
      </p:transition>
    </mc:Choice>
    <mc:Fallback>
      <p:transition spd="slow" advClick="0" advTm="18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D8DE32C-940F-4FC1-2361-7735D44FD1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Tarascon-sur-Ariège est une commune française, située dans le département de l'Ariège en région Occitanie. Sur le plan historique et culturel, la commune fait partie du pays du </a:t>
            </a:r>
            <a:r>
              <a:rPr lang="fr-FR" sz="44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Sabarthès</a:t>
            </a:r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structuré par la haute vallée de l'Ariège en amont du pays de Foix avec Tarascon-sur-Ariège comme ville principale</a:t>
            </a:r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pierre&#10;&#10;Description générée automatiquement">
            <a:extLst>
              <a:ext uri="{FF2B5EF4-FFF2-40B4-BE49-F238E27FC236}">
                <a16:creationId xmlns:a16="http://schemas.microsoft.com/office/drawing/2014/main" id="{7BC6BA3A-BD65-9B61-41BC-BAEDEA68AF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" y="161925"/>
            <a:ext cx="6245189" cy="65341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7844FE-B98A-07F5-A44A-522B9D81259B}"/>
              </a:ext>
            </a:extLst>
          </p:cNvPr>
          <p:cNvSpPr txBox="1"/>
          <p:nvPr/>
        </p:nvSpPr>
        <p:spPr>
          <a:xfrm>
            <a:off x="6686550" y="4343400"/>
            <a:ext cx="5238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Former Abbaye  Saint – Honnorat ,Tarascon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coteau&#10;&#10;Description générée automatiquement">
            <a:extLst>
              <a:ext uri="{FF2B5EF4-FFF2-40B4-BE49-F238E27FC236}">
                <a16:creationId xmlns:a16="http://schemas.microsoft.com/office/drawing/2014/main" id="{E09AE1BF-BCA1-0420-3225-FD7DF8E98C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F513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73C5AE9-61DD-7CCE-7893-DD547372EC9C}"/>
              </a:ext>
            </a:extLst>
          </p:cNvPr>
          <p:cNvSpPr txBox="1"/>
          <p:nvPr/>
        </p:nvSpPr>
        <p:spPr>
          <a:xfrm>
            <a:off x="2543175" y="209550"/>
            <a:ext cx="10420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Abbaye Saint Michel de Frigolet , Près de Tarascon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maison&#10;&#10;Description générée automatiquement">
            <a:extLst>
              <a:ext uri="{FF2B5EF4-FFF2-40B4-BE49-F238E27FC236}">
                <a16:creationId xmlns:a16="http://schemas.microsoft.com/office/drawing/2014/main" id="{55F37631-15E4-13E4-51CF-A7ECC38A51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D423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63091EB-39D6-FA15-E839-F54C3FFCAA91}"/>
              </a:ext>
            </a:extLst>
          </p:cNvPr>
          <p:cNvSpPr txBox="1"/>
          <p:nvPr/>
        </p:nvSpPr>
        <p:spPr>
          <a:xfrm>
            <a:off x="3852863" y="83022"/>
            <a:ext cx="8953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Tarascon ,Quartier </a:t>
            </a:r>
            <a:r>
              <a:rPr lang="fr-FR" sz="2400" b="1" dirty="0" err="1">
                <a:solidFill>
                  <a:schemeClr val="bg1"/>
                </a:solidFill>
              </a:rPr>
              <a:t>Kilmaine</a:t>
            </a:r>
            <a:r>
              <a:rPr lang="fr-FR" sz="2400" b="1" dirty="0">
                <a:solidFill>
                  <a:schemeClr val="bg1"/>
                </a:solidFill>
              </a:rPr>
              <a:t>  Cour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F5A3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arbre, extérieur, ciel, entouré&#10;&#10;Description générée automatiquement">
            <a:extLst>
              <a:ext uri="{FF2B5EF4-FFF2-40B4-BE49-F238E27FC236}">
                <a16:creationId xmlns:a16="http://schemas.microsoft.com/office/drawing/2014/main" id="{E2EEFDFF-0216-182C-68D6-467027B42D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175" y="627697"/>
            <a:ext cx="10915649" cy="560260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F3EB1E-6DB9-18A5-C412-EC0A00D907B4}"/>
              </a:ext>
            </a:extLst>
          </p:cNvPr>
          <p:cNvSpPr txBox="1"/>
          <p:nvPr/>
        </p:nvSpPr>
        <p:spPr>
          <a:xfrm>
            <a:off x="3338512" y="166031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Chapelle Saint – Gabrielle  de Tarascon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pierre&#10;&#10;Description générée automatiquement">
            <a:extLst>
              <a:ext uri="{FF2B5EF4-FFF2-40B4-BE49-F238E27FC236}">
                <a16:creationId xmlns:a16="http://schemas.microsoft.com/office/drawing/2014/main" id="{7B513C10-C921-02C0-27C1-8BFFC883B6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F593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AFD6D3F-2D28-0DE3-F134-88E2FB261F9A}"/>
              </a:ext>
            </a:extLst>
          </p:cNvPr>
          <p:cNvSpPr txBox="1"/>
          <p:nvPr/>
        </p:nvSpPr>
        <p:spPr>
          <a:xfrm>
            <a:off x="4652772" y="166032"/>
            <a:ext cx="8667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Chapelle Saint Victor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château, bastion&#10;&#10;Description générée automatiquement">
            <a:extLst>
              <a:ext uri="{FF2B5EF4-FFF2-40B4-BE49-F238E27FC236}">
                <a16:creationId xmlns:a16="http://schemas.microsoft.com/office/drawing/2014/main" id="{336ADF45-64F5-32AC-DA2A-2D078E0C2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" y="476250"/>
            <a:ext cx="11620500" cy="6210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CC63AE-867B-273E-E9A6-E744CCDCCAD8}"/>
              </a:ext>
            </a:extLst>
          </p:cNvPr>
          <p:cNvSpPr txBox="1"/>
          <p:nvPr/>
        </p:nvSpPr>
        <p:spPr>
          <a:xfrm>
            <a:off x="1005840" y="0"/>
            <a:ext cx="10388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Tarascon Le Château  ; de Beaucaire  est Visible  en Arrière-Plan Dans Le Lit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herbe, bâtiment&#10;&#10;Description générée automatiquement">
            <a:extLst>
              <a:ext uri="{FF2B5EF4-FFF2-40B4-BE49-F238E27FC236}">
                <a16:creationId xmlns:a16="http://schemas.microsoft.com/office/drawing/2014/main" id="{F463E3BC-33C2-1BEC-4F84-B14DD5AA2A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E944A0-4C60-A184-31FF-C99A7D629920}"/>
              </a:ext>
            </a:extLst>
          </p:cNvPr>
          <p:cNvSpPr txBox="1"/>
          <p:nvPr/>
        </p:nvSpPr>
        <p:spPr>
          <a:xfrm>
            <a:off x="1223433" y="181802"/>
            <a:ext cx="10325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Sur La Route D ’Arles au lieu dit  Grand </a:t>
            </a:r>
            <a:r>
              <a:rPr lang="fr-FR" sz="2400" b="1" dirty="0" err="1"/>
              <a:t>Goubelet</a:t>
            </a:r>
            <a:r>
              <a:rPr lang="fr-FR" sz="2400" b="1" dirty="0"/>
              <a:t>  , Château de </a:t>
            </a:r>
            <a:r>
              <a:rPr lang="fr-FR" sz="2400" b="1" dirty="0" err="1"/>
              <a:t>Goubelet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vieux, route, ville&#10;&#10;Description générée automatiquement">
            <a:extLst>
              <a:ext uri="{FF2B5EF4-FFF2-40B4-BE49-F238E27FC236}">
                <a16:creationId xmlns:a16="http://schemas.microsoft.com/office/drawing/2014/main" id="{46B0167C-9001-6CDE-A7F7-7853620719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1" y="228600"/>
            <a:ext cx="6724649" cy="6400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4C2797-83D8-DF7B-454B-1E5326298397}"/>
              </a:ext>
            </a:extLst>
          </p:cNvPr>
          <p:cNvSpPr txBox="1"/>
          <p:nvPr/>
        </p:nvSpPr>
        <p:spPr>
          <a:xfrm>
            <a:off x="7175755" y="5295900"/>
            <a:ext cx="35044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Tarascon Eglise Collégiale Saint Marthe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bâtiment, extérieur, brique, pierre&#10;&#10;Description générée automatiquement">
            <a:extLst>
              <a:ext uri="{FF2B5EF4-FFF2-40B4-BE49-F238E27FC236}">
                <a16:creationId xmlns:a16="http://schemas.microsoft.com/office/drawing/2014/main" id="{4BFA462D-D0F5-CF58-F4A1-51C6C55F94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450" y="381000"/>
            <a:ext cx="11811000" cy="62674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B66B68-BB39-B5D7-6D45-C40A6199ECD9}"/>
              </a:ext>
            </a:extLst>
          </p:cNvPr>
          <p:cNvSpPr txBox="1"/>
          <p:nvPr/>
        </p:nvSpPr>
        <p:spPr>
          <a:xfrm>
            <a:off x="4018026" y="-21283"/>
            <a:ext cx="876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Hôtel  de Léautaud de Mas Blanc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EBFDB7D-DD97-44CE-AFFB-458781A3D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rue, passage&#10;&#10;Description générée automatiquement">
            <a:extLst>
              <a:ext uri="{FF2B5EF4-FFF2-40B4-BE49-F238E27FC236}">
                <a16:creationId xmlns:a16="http://schemas.microsoft.com/office/drawing/2014/main" id="{84A93630-B7B3-A19A-AE89-EE1285C171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171450" y="209550"/>
            <a:ext cx="9101472" cy="6496050"/>
          </a:xfrm>
          <a:custGeom>
            <a:avLst/>
            <a:gdLst/>
            <a:ahLst/>
            <a:cxnLst/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50F864A1-23CF-4954-887F-3C4458622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160561" y="1348782"/>
            <a:ext cx="935037" cy="8243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8D313E8C-7457-407E-BDA5-EACA44D38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960661" y="1000124"/>
            <a:ext cx="762167" cy="6719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9804567-E5E8-34B0-74F9-7567BA211815}"/>
              </a:ext>
            </a:extLst>
          </p:cNvPr>
          <p:cNvSpPr txBox="1"/>
          <p:nvPr/>
        </p:nvSpPr>
        <p:spPr>
          <a:xfrm>
            <a:off x="8401050" y="5509218"/>
            <a:ext cx="3619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Hôtel Mauléon , Dit Aussi  Hôtel Charles  de  </a:t>
            </a:r>
            <a:r>
              <a:rPr lang="fr-FR" sz="2400" b="1" dirty="0" err="1">
                <a:solidFill>
                  <a:schemeClr val="bg1"/>
                </a:solidFill>
              </a:rPr>
              <a:t>Raoulx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route&#10;&#10;Description générée automatiquement">
            <a:extLst>
              <a:ext uri="{FF2B5EF4-FFF2-40B4-BE49-F238E27FC236}">
                <a16:creationId xmlns:a16="http://schemas.microsoft.com/office/drawing/2014/main" id="{864F55FC-B3CC-6681-3BB3-5A46EFB7F6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76249"/>
            <a:ext cx="11548534" cy="606001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4723101-C3DE-EFB7-288B-80E5BE4807A6}"/>
              </a:ext>
            </a:extLst>
          </p:cNvPr>
          <p:cNvSpPr txBox="1"/>
          <p:nvPr/>
        </p:nvSpPr>
        <p:spPr>
          <a:xfrm>
            <a:off x="4574286" y="14584"/>
            <a:ext cx="868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Hôtel De  </a:t>
            </a:r>
            <a:r>
              <a:rPr lang="fr-FR" sz="2400" b="1" dirty="0" err="1"/>
              <a:t>Sambucy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vieux&#10;&#10;Description générée automatiquement">
            <a:extLst>
              <a:ext uri="{FF2B5EF4-FFF2-40B4-BE49-F238E27FC236}">
                <a16:creationId xmlns:a16="http://schemas.microsoft.com/office/drawing/2014/main" id="{D02DB6D9-7B48-D46A-C24E-B1B6D7B21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1" y="85725"/>
            <a:ext cx="7676346" cy="66865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391C76-D1CF-857E-3818-3F68DAB181D6}"/>
              </a:ext>
            </a:extLst>
          </p:cNvPr>
          <p:cNvSpPr txBox="1"/>
          <p:nvPr/>
        </p:nvSpPr>
        <p:spPr>
          <a:xfrm>
            <a:off x="7847797" y="5143797"/>
            <a:ext cx="4172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Mairie De Tarascon 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52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bâtiment, route&#10;&#10;Description générée automatiquement">
            <a:extLst>
              <a:ext uri="{FF2B5EF4-FFF2-40B4-BE49-F238E27FC236}">
                <a16:creationId xmlns:a16="http://schemas.microsoft.com/office/drawing/2014/main" id="{79008DFC-F814-B6A0-65A8-F3B45D301C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2561AA9-FA67-7A32-9615-0D5F95B5C336}"/>
              </a:ext>
            </a:extLst>
          </p:cNvPr>
          <p:cNvSpPr txBox="1"/>
          <p:nvPr/>
        </p:nvSpPr>
        <p:spPr>
          <a:xfrm>
            <a:off x="5124450" y="37022"/>
            <a:ext cx="838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Tarascon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pierre&#10;&#10;Description générée automatiquement">
            <a:extLst>
              <a:ext uri="{FF2B5EF4-FFF2-40B4-BE49-F238E27FC236}">
                <a16:creationId xmlns:a16="http://schemas.microsoft.com/office/drawing/2014/main" id="{30F55935-9C5E-D23F-0BF6-71BF9BFE72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100" y="161925"/>
            <a:ext cx="6000750" cy="65341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17E526-BBB9-55A0-F970-79EEDB2442E3}"/>
              </a:ext>
            </a:extLst>
          </p:cNvPr>
          <p:cNvSpPr txBox="1"/>
          <p:nvPr/>
        </p:nvSpPr>
        <p:spPr>
          <a:xfrm>
            <a:off x="6686550" y="5031432"/>
            <a:ext cx="5505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Porte Saint Jean à </a:t>
            </a:r>
            <a:r>
              <a:rPr lang="fr-FR" sz="2400" b="1" dirty="0" err="1">
                <a:solidFill>
                  <a:schemeClr val="bg1"/>
                </a:solidFill>
              </a:rPr>
              <a:t>Tarasco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bâtiment gouvernemental&#10;&#10;Description générée automatiquement">
            <a:extLst>
              <a:ext uri="{FF2B5EF4-FFF2-40B4-BE49-F238E27FC236}">
                <a16:creationId xmlns:a16="http://schemas.microsoft.com/office/drawing/2014/main" id="{2B20C852-B242-4242-4A21-AF94833B24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" y="114300"/>
            <a:ext cx="7410450" cy="6629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BBC0B6-3345-3107-573E-A39707863597}"/>
              </a:ext>
            </a:extLst>
          </p:cNvPr>
          <p:cNvSpPr txBox="1"/>
          <p:nvPr/>
        </p:nvSpPr>
        <p:spPr>
          <a:xfrm>
            <a:off x="7772400" y="5276850"/>
            <a:ext cx="4248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Théâtre  à Tarascon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eau, extérieur, ciel, bâtiment&#10;&#10;Description générée automatiquement">
            <a:extLst>
              <a:ext uri="{FF2B5EF4-FFF2-40B4-BE49-F238E27FC236}">
                <a16:creationId xmlns:a16="http://schemas.microsoft.com/office/drawing/2014/main" id="{769EDE04-4451-CE9E-41BB-F199EF1B59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433" y="1636062"/>
            <a:ext cx="5372100" cy="358587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passage, rue&#10;&#10;Description générée automatiquement">
            <a:extLst>
              <a:ext uri="{FF2B5EF4-FFF2-40B4-BE49-F238E27FC236}">
                <a16:creationId xmlns:a16="http://schemas.microsoft.com/office/drawing/2014/main" id="{57F00E2F-3C5B-EB35-042D-D6B23AA8A3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172" y="643467"/>
            <a:ext cx="3718686" cy="557106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969B250-1DF9-4EA3-3142-917C730DC66F}"/>
              </a:ext>
            </a:extLst>
          </p:cNvPr>
          <p:cNvSpPr txBox="1"/>
          <p:nvPr/>
        </p:nvSpPr>
        <p:spPr>
          <a:xfrm>
            <a:off x="1470172" y="18395"/>
            <a:ext cx="6590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Ruelle De Tarascon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1D6F228-680E-740F-88C9-3BE350767B97}"/>
              </a:ext>
            </a:extLst>
          </p:cNvPr>
          <p:cNvSpPr txBox="1"/>
          <p:nvPr/>
        </p:nvSpPr>
        <p:spPr>
          <a:xfrm>
            <a:off x="7383441" y="1174397"/>
            <a:ext cx="5538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Tarascon (Beaucaire )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bâtiment&#10;&#10;Description générée automatiquement">
            <a:extLst>
              <a:ext uri="{FF2B5EF4-FFF2-40B4-BE49-F238E27FC236}">
                <a16:creationId xmlns:a16="http://schemas.microsoft.com/office/drawing/2014/main" id="{275FF60B-E8C9-EC48-F21D-467A96639C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663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71E3692-4023-AAC2-FEA5-D5608E758339}"/>
              </a:ext>
            </a:extLst>
          </p:cNvPr>
          <p:cNvSpPr txBox="1"/>
          <p:nvPr/>
        </p:nvSpPr>
        <p:spPr>
          <a:xfrm>
            <a:off x="4098036" y="150699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De Tarascon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pierre&#10;&#10;Description générée automatiquement">
            <a:extLst>
              <a:ext uri="{FF2B5EF4-FFF2-40B4-BE49-F238E27FC236}">
                <a16:creationId xmlns:a16="http://schemas.microsoft.com/office/drawing/2014/main" id="{D12C7F08-803D-06C0-64FF-0FA88EF892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05F4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A96D36D-CFF8-ECD4-21E1-073B02FCCE3D}"/>
              </a:ext>
            </a:extLst>
          </p:cNvPr>
          <p:cNvSpPr txBox="1"/>
          <p:nvPr/>
        </p:nvSpPr>
        <p:spPr>
          <a:xfrm>
            <a:off x="5382768" y="166028"/>
            <a:ext cx="7486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Tarascon</a:t>
            </a: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rue, cité&#10;&#10;Description générée automatiquement">
            <a:extLst>
              <a:ext uri="{FF2B5EF4-FFF2-40B4-BE49-F238E27FC236}">
                <a16:creationId xmlns:a16="http://schemas.microsoft.com/office/drawing/2014/main" id="{5764F1E7-7DF1-8D5E-31A9-C683D2910E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6684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028F76A-BF8C-B0AE-C2BA-56B381D625ED}"/>
              </a:ext>
            </a:extLst>
          </p:cNvPr>
          <p:cNvSpPr txBox="1"/>
          <p:nvPr/>
        </p:nvSpPr>
        <p:spPr>
          <a:xfrm>
            <a:off x="4000480" y="206842"/>
            <a:ext cx="7486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 marchande De Tarascon</a:t>
            </a: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bâtiment, tour&#10;&#10;Description générée automatiquement">
            <a:extLst>
              <a:ext uri="{FF2B5EF4-FFF2-40B4-BE49-F238E27FC236}">
                <a16:creationId xmlns:a16="http://schemas.microsoft.com/office/drawing/2014/main" id="{947CC5A1-7F47-8E92-715A-35280A07C9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83A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3E50ED1-D1E2-C364-6229-152F7206D54B}"/>
              </a:ext>
            </a:extLst>
          </p:cNvPr>
          <p:cNvSpPr txBox="1"/>
          <p:nvPr/>
        </p:nvSpPr>
        <p:spPr>
          <a:xfrm>
            <a:off x="5489374" y="183378"/>
            <a:ext cx="9010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Tarascon</a:t>
            </a:r>
          </a:p>
        </p:txBody>
      </p:sp>
    </p:spTree>
    <p:extLst>
      <p:ext uri="{BB962C8B-B14F-4D97-AF65-F5344CB8AC3E}">
        <p14:creationId xmlns:p14="http://schemas.microsoft.com/office/powerpoint/2010/main" val="3378043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54D3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intérieur, autel, allée&#10;&#10;Description générée automatiquement">
            <a:extLst>
              <a:ext uri="{FF2B5EF4-FFF2-40B4-BE49-F238E27FC236}">
                <a16:creationId xmlns:a16="http://schemas.microsoft.com/office/drawing/2014/main" id="{0BDF99D0-D6CF-4927-5EB3-2B9EB28A8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677" y="669073"/>
            <a:ext cx="10772079" cy="550870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79FB33E-D122-FC6C-BEDD-4CB25FC6F9C7}"/>
              </a:ext>
            </a:extLst>
          </p:cNvPr>
          <p:cNvSpPr txBox="1"/>
          <p:nvPr/>
        </p:nvSpPr>
        <p:spPr>
          <a:xfrm>
            <a:off x="713677" y="4619267"/>
            <a:ext cx="4145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Nef Et le Chœur  ,Sur La Gauche , la Chair et La Chapelle  de la Vierge Marie Sur La Droite La chapelle  Saint joseph</a:t>
            </a:r>
          </a:p>
        </p:txBody>
      </p:sp>
    </p:spTree>
    <p:extLst>
      <p:ext uri="{BB962C8B-B14F-4D97-AF65-F5344CB8AC3E}">
        <p14:creationId xmlns:p14="http://schemas.microsoft.com/office/powerpoint/2010/main" val="205719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autel, décoré&#10;&#10;Description générée automatiquement">
            <a:extLst>
              <a:ext uri="{FF2B5EF4-FFF2-40B4-BE49-F238E27FC236}">
                <a16:creationId xmlns:a16="http://schemas.microsoft.com/office/drawing/2014/main" id="{CB2389E8-533D-49CB-BD75-8254566AA2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048" y="195146"/>
            <a:ext cx="6682029" cy="646770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FFBB4A-621D-878F-F361-0158F559AD35}"/>
              </a:ext>
            </a:extLst>
          </p:cNvPr>
          <p:cNvSpPr txBox="1"/>
          <p:nvPr/>
        </p:nvSpPr>
        <p:spPr>
          <a:xfrm>
            <a:off x="7128077" y="5173052"/>
            <a:ext cx="4803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Retable Monumental Avec La Vierge Et L’Enfant  De La chapelle  de la Vierge Marie</a:t>
            </a:r>
          </a:p>
        </p:txBody>
      </p:sp>
    </p:spTree>
    <p:extLst>
      <p:ext uri="{BB962C8B-B14F-4D97-AF65-F5344CB8AC3E}">
        <p14:creationId xmlns:p14="http://schemas.microsoft.com/office/powerpoint/2010/main" val="356418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5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ciel, pont&#10;&#10;Description générée automatiquement">
            <a:extLst>
              <a:ext uri="{FF2B5EF4-FFF2-40B4-BE49-F238E27FC236}">
                <a16:creationId xmlns:a16="http://schemas.microsoft.com/office/drawing/2014/main" id="{8E3E9CFD-9B7C-2D05-2A0B-CE0B4F85A7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17E315C-9996-75EB-AAA2-A2541EE273B2}"/>
              </a:ext>
            </a:extLst>
          </p:cNvPr>
          <p:cNvSpPr txBox="1"/>
          <p:nvPr/>
        </p:nvSpPr>
        <p:spPr>
          <a:xfrm>
            <a:off x="3240061" y="18395"/>
            <a:ext cx="8474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 sur L’Ariège  à Tarascon  Sur Ariège</a:t>
            </a:r>
          </a:p>
        </p:txBody>
      </p:sp>
    </p:spTree>
    <p:extLst>
      <p:ext uri="{BB962C8B-B14F-4D97-AF65-F5344CB8AC3E}">
        <p14:creationId xmlns:p14="http://schemas.microsoft.com/office/powerpoint/2010/main" val="2336767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ciel, extérieur, montagne&#10;&#10;Description générée automatiquement">
            <a:extLst>
              <a:ext uri="{FF2B5EF4-FFF2-40B4-BE49-F238E27FC236}">
                <a16:creationId xmlns:a16="http://schemas.microsoft.com/office/drawing/2014/main" id="{41240E50-4708-8453-F70A-EAE5C73976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FD32084-58B9-F7C2-E26D-76E80E8FA36E}"/>
              </a:ext>
            </a:extLst>
          </p:cNvPr>
          <p:cNvSpPr txBox="1"/>
          <p:nvPr/>
        </p:nvSpPr>
        <p:spPr>
          <a:xfrm>
            <a:off x="4672113" y="81703"/>
            <a:ext cx="9523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Tarascon  sur Ariège</a:t>
            </a:r>
          </a:p>
        </p:txBody>
      </p:sp>
    </p:spTree>
    <p:extLst>
      <p:ext uri="{BB962C8B-B14F-4D97-AF65-F5344CB8AC3E}">
        <p14:creationId xmlns:p14="http://schemas.microsoft.com/office/powerpoint/2010/main" val="33595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96B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terrain, maison&#10;&#10;Description générée automatiquement">
            <a:extLst>
              <a:ext uri="{FF2B5EF4-FFF2-40B4-BE49-F238E27FC236}">
                <a16:creationId xmlns:a16="http://schemas.microsoft.com/office/drawing/2014/main" id="{D2473D92-C270-8B14-BAA6-2CD7B19579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C535D32-8E97-59BC-CF2E-CEF3E229A2EF}"/>
              </a:ext>
            </a:extLst>
          </p:cNvPr>
          <p:cNvSpPr txBox="1"/>
          <p:nvPr/>
        </p:nvSpPr>
        <p:spPr>
          <a:xfrm>
            <a:off x="3092605" y="82858"/>
            <a:ext cx="9099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Tour Saint Michel Et la Place Félix Garrigou</a:t>
            </a:r>
          </a:p>
        </p:txBody>
      </p:sp>
    </p:spTree>
    <p:extLst>
      <p:ext uri="{BB962C8B-B14F-4D97-AF65-F5344CB8AC3E}">
        <p14:creationId xmlns:p14="http://schemas.microsoft.com/office/powerpoint/2010/main" val="23680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66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ciel, montagne&#10;&#10;Description générée automatiquement">
            <a:extLst>
              <a:ext uri="{FF2B5EF4-FFF2-40B4-BE49-F238E27FC236}">
                <a16:creationId xmlns:a16="http://schemas.microsoft.com/office/drawing/2014/main" id="{17A30A49-9D4E-58E2-37C5-53A20862AD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2D42C88-6D34-0BB7-1385-5045E8030B08}"/>
              </a:ext>
            </a:extLst>
          </p:cNvPr>
          <p:cNvSpPr txBox="1"/>
          <p:nvPr/>
        </p:nvSpPr>
        <p:spPr>
          <a:xfrm>
            <a:off x="1963110" y="18395"/>
            <a:ext cx="9322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Parc Pyrénéen de l’art préhistorique (Tarascon  sur Ariège)</a:t>
            </a:r>
          </a:p>
        </p:txBody>
      </p:sp>
    </p:spTree>
    <p:extLst>
      <p:ext uri="{BB962C8B-B14F-4D97-AF65-F5344CB8AC3E}">
        <p14:creationId xmlns:p14="http://schemas.microsoft.com/office/powerpoint/2010/main" val="640850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57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bâtiment, voyageant&#10;&#10;Description générée automatiquement">
            <a:extLst>
              <a:ext uri="{FF2B5EF4-FFF2-40B4-BE49-F238E27FC236}">
                <a16:creationId xmlns:a16="http://schemas.microsoft.com/office/drawing/2014/main" id="{8C99971A-C6EB-973A-C2C9-B65DE63167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DC3EA4C-C0BE-0104-0482-EFAB7B36EE5C}"/>
              </a:ext>
            </a:extLst>
          </p:cNvPr>
          <p:cNvSpPr txBox="1"/>
          <p:nvPr/>
        </p:nvSpPr>
        <p:spPr>
          <a:xfrm>
            <a:off x="3174994" y="81703"/>
            <a:ext cx="925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L’Abbaye De Saint Michel  de Frigolet</a:t>
            </a:r>
          </a:p>
        </p:txBody>
      </p:sp>
    </p:spTree>
    <p:extLst>
      <p:ext uri="{BB962C8B-B14F-4D97-AF65-F5344CB8AC3E}">
        <p14:creationId xmlns:p14="http://schemas.microsoft.com/office/powerpoint/2010/main" val="3038337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243</Words>
  <Application>Microsoft Office PowerPoint</Application>
  <PresentationFormat>Grand écran</PresentationFormat>
  <Paragraphs>31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13</cp:revision>
  <dcterms:created xsi:type="dcterms:W3CDTF">2022-04-09T03:54:21Z</dcterms:created>
  <dcterms:modified xsi:type="dcterms:W3CDTF">2022-06-13T04:00:29Z</dcterms:modified>
</cp:coreProperties>
</file>