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5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jpg"/><Relationship Id="rId12" Type="http://schemas.openxmlformats.org/officeDocument/2006/relationships/audio" Target="../media/audio7.wav"/><Relationship Id="rId17" Type="http://schemas.openxmlformats.org/officeDocument/2006/relationships/image" Target="../media/image8.jp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png"/><Relationship Id="rId10" Type="http://schemas.openxmlformats.org/officeDocument/2006/relationships/audio" Target="../media/audio5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47B64CEE-908E-48B2-9AC2-0EA818908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437" y="4211627"/>
            <a:ext cx="1660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Weiße Blume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965B6D66-8AC3-429F-AFA5-0939AE2B2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2748" y="5298247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Bauernkirmes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B42D675-B864-4368-AB75-71AA2297C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49" y="5277650"/>
            <a:ext cx="16101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Lustige Claudia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593842C5-0DCA-4C17-8572-D12B20FFB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881" y="2194532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Radltruhen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5265A28-45DE-4A48-A11C-675CC2D21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083" y="3194132"/>
            <a:ext cx="1875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Marsch der Steirer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33" name="Obrázek 32">
            <a:extLst>
              <a:ext uri="{FF2B5EF4-FFF2-40B4-BE49-F238E27FC236}">
                <a16:creationId xmlns:a16="http://schemas.microsoft.com/office/drawing/2014/main" id="{D0743DEA-D3E0-46CB-B184-94AA74FC4E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38" y="1484313"/>
            <a:ext cx="4409220" cy="418690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CBCFD6C-8FA6-4607-8442-ECD81F0BDBFB}"/>
              </a:ext>
            </a:extLst>
          </p:cNvPr>
          <p:cNvSpPr/>
          <p:nvPr/>
        </p:nvSpPr>
        <p:spPr>
          <a:xfrm>
            <a:off x="539552" y="872620"/>
            <a:ext cx="8113093" cy="4798598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Obrázek 33">
            <a:hlinkClick r:id="" action="ppaction://noaction">
              <a:snd r:embed="rId6" name="1 Radltruhen polka.wav"/>
            </a:hlinkClick>
            <a:extLst>
              <a:ext uri="{FF2B5EF4-FFF2-40B4-BE49-F238E27FC236}">
                <a16:creationId xmlns:a16="http://schemas.microsoft.com/office/drawing/2014/main" id="{98B939BA-F194-45F1-A9DC-07F445C698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1553939"/>
            <a:ext cx="781536" cy="646455"/>
          </a:xfrm>
          <a:prstGeom prst="rect">
            <a:avLst/>
          </a:prstGeom>
          <a:effectLst/>
        </p:spPr>
      </p:pic>
      <p:pic>
        <p:nvPicPr>
          <p:cNvPr id="35" name="Obrázek 34">
            <a:hlinkClick r:id="" action="ppaction://noaction">
              <a:snd r:embed="rId8" name="2 Unter den Hausierern.wav"/>
            </a:hlinkClick>
            <a:extLst>
              <a:ext uri="{FF2B5EF4-FFF2-40B4-BE49-F238E27FC236}">
                <a16:creationId xmlns:a16="http://schemas.microsoft.com/office/drawing/2014/main" id="{A1221F52-4F67-4307-BC3A-D73383AC8A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2482884"/>
            <a:ext cx="781536" cy="646455"/>
          </a:xfrm>
          <a:prstGeom prst="rect">
            <a:avLst/>
          </a:prstGeom>
          <a:effectLst/>
        </p:spPr>
      </p:pic>
      <p:pic>
        <p:nvPicPr>
          <p:cNvPr id="36" name="Obrázek 35">
            <a:hlinkClick r:id="" action="ppaction://noaction">
              <a:snd r:embed="rId9" name="3 Weiße Blume.wav"/>
            </a:hlinkClick>
            <a:extLst>
              <a:ext uri="{FF2B5EF4-FFF2-40B4-BE49-F238E27FC236}">
                <a16:creationId xmlns:a16="http://schemas.microsoft.com/office/drawing/2014/main" id="{0A2E239D-33E5-484F-8846-49F587A321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3497150"/>
            <a:ext cx="781536" cy="646455"/>
          </a:xfrm>
          <a:prstGeom prst="rect">
            <a:avLst/>
          </a:prstGeom>
          <a:effectLst/>
        </p:spPr>
      </p:pic>
      <p:pic>
        <p:nvPicPr>
          <p:cNvPr id="37" name="Obrázek 36">
            <a:hlinkClick r:id="" action="ppaction://noaction">
              <a:snd r:embed="rId10" name="4 Lustige Claudia.wav"/>
            </a:hlinkClick>
            <a:extLst>
              <a:ext uri="{FF2B5EF4-FFF2-40B4-BE49-F238E27FC236}">
                <a16:creationId xmlns:a16="http://schemas.microsoft.com/office/drawing/2014/main" id="{FB186ACB-6353-4B3C-B2DC-4E0DC5CCBB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68" y="4566601"/>
            <a:ext cx="781536" cy="646455"/>
          </a:xfrm>
          <a:prstGeom prst="rect">
            <a:avLst/>
          </a:prstGeom>
          <a:effectLst/>
        </p:spPr>
      </p:pic>
      <p:pic>
        <p:nvPicPr>
          <p:cNvPr id="38" name="Obrázek 37">
            <a:hlinkClick r:id="" action="ppaction://noaction">
              <a:snd r:embed="rId2" name="8 Ein herz für die Musik.wav"/>
            </a:hlinkClick>
            <a:extLst>
              <a:ext uri="{FF2B5EF4-FFF2-40B4-BE49-F238E27FC236}">
                <a16:creationId xmlns:a16="http://schemas.microsoft.com/office/drawing/2014/main" id="{2FB8D794-4202-43DC-B808-F13D62E0FD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1553939"/>
            <a:ext cx="781536" cy="646455"/>
          </a:xfrm>
          <a:prstGeom prst="rect">
            <a:avLst/>
          </a:prstGeom>
          <a:effectLst/>
        </p:spPr>
      </p:pic>
      <p:pic>
        <p:nvPicPr>
          <p:cNvPr id="39" name="Obrázek 38">
            <a:hlinkClick r:id="" action="ppaction://noaction">
              <a:snd r:embed="rId11" name="7 Marsch der Steirer.wav"/>
            </a:hlinkClick>
            <a:extLst>
              <a:ext uri="{FF2B5EF4-FFF2-40B4-BE49-F238E27FC236}">
                <a16:creationId xmlns:a16="http://schemas.microsoft.com/office/drawing/2014/main" id="{E6C12519-3DD5-42FB-B0B5-70DEBA460F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2509332"/>
            <a:ext cx="781536" cy="646455"/>
          </a:xfrm>
          <a:prstGeom prst="rect">
            <a:avLst/>
          </a:prstGeom>
          <a:effectLst/>
        </p:spPr>
      </p:pic>
      <p:pic>
        <p:nvPicPr>
          <p:cNvPr id="40" name="Obrázek 39">
            <a:hlinkClick r:id="" action="ppaction://noaction">
              <a:snd r:embed="rId12" name="6 Steirische Harmonika.wav"/>
            </a:hlinkClick>
            <a:extLst>
              <a:ext uri="{FF2B5EF4-FFF2-40B4-BE49-F238E27FC236}">
                <a16:creationId xmlns:a16="http://schemas.microsoft.com/office/drawing/2014/main" id="{C3A09763-B359-4966-B342-4EDED696B2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828" y="3549822"/>
            <a:ext cx="781536" cy="646455"/>
          </a:xfrm>
          <a:prstGeom prst="rect">
            <a:avLst/>
          </a:prstGeom>
          <a:effectLst/>
        </p:spPr>
      </p:pic>
      <p:pic>
        <p:nvPicPr>
          <p:cNvPr id="41" name="Obrázek 40">
            <a:hlinkClick r:id="" action="ppaction://noaction">
              <a:snd r:embed="rId13" name="5 Bauernkirmes.wav"/>
            </a:hlinkClick>
            <a:extLst>
              <a:ext uri="{FF2B5EF4-FFF2-40B4-BE49-F238E27FC236}">
                <a16:creationId xmlns:a16="http://schemas.microsoft.com/office/drawing/2014/main" id="{26C04E97-CCDB-4A58-B573-4F7EEB732B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25" y="4610220"/>
            <a:ext cx="781536" cy="646455"/>
          </a:xfrm>
          <a:prstGeom prst="rect">
            <a:avLst/>
          </a:prstGeom>
          <a:effectLst/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8DF00F6E-5817-4796-AEDB-0B6607CCC19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97" y="5800238"/>
            <a:ext cx="6056391" cy="123195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2F32D7DB-7377-48F4-95BF-6375E23CE9C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47" y="4701341"/>
            <a:ext cx="623608" cy="662238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0E6AA8C5-4B5C-4041-B60F-315E07A618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90" y="1004217"/>
            <a:ext cx="493447" cy="524014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5D681322-6124-4905-8895-19DAA783FC8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89" y="5128635"/>
            <a:ext cx="405815" cy="430953"/>
          </a:xfrm>
          <a:prstGeom prst="rect">
            <a:avLst/>
          </a:prstGeom>
        </p:spPr>
      </p:pic>
      <p:pic>
        <p:nvPicPr>
          <p:cNvPr id="51" name="Obrázek 15">
            <a:extLst>
              <a:ext uri="{FF2B5EF4-FFF2-40B4-BE49-F238E27FC236}">
                <a16:creationId xmlns:a16="http://schemas.microsoft.com/office/drawing/2014/main" id="{89F79655-B40F-4845-A6AD-7059FA6D6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24" y="5695975"/>
            <a:ext cx="373324" cy="33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74F92F95-9F9F-0D7C-0461-30CBA1F7C4A7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4DD5C62B-C894-60F9-0641-66D9A07BC72D}"/>
              </a:ext>
            </a:extLst>
          </p:cNvPr>
          <p:cNvSpPr/>
          <p:nvPr/>
        </p:nvSpPr>
        <p:spPr>
          <a:xfrm>
            <a:off x="77657" y="821204"/>
            <a:ext cx="8806295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000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Treffen</a:t>
            </a:r>
            <a:r>
              <a:rPr lang="cs-CZ" sz="4000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</a:t>
            </a:r>
            <a:r>
              <a:rPr lang="cs-CZ" sz="4000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</a:t>
            </a:r>
            <a:r>
              <a:rPr lang="cs-CZ" sz="4000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</a:t>
            </a:r>
            <a:endParaRPr lang="es-ES" sz="4000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A716906A-4398-9DC1-184C-8FC059B9536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422" y="990395"/>
            <a:ext cx="493447" cy="524014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97B71651-BFD3-E7B6-5BDA-9C7F9A19B26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68" y="1641276"/>
            <a:ext cx="729868" cy="1499147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70A5BE68-11E3-A15C-0F1B-574EFAC8AC4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147" y="1583482"/>
            <a:ext cx="792442" cy="1114601"/>
          </a:xfrm>
          <a:prstGeom prst="rect">
            <a:avLst/>
          </a:prstGeom>
        </p:spPr>
      </p:pic>
      <p:sp>
        <p:nvSpPr>
          <p:cNvPr id="54" name="Text Box 47">
            <a:extLst>
              <a:ext uri="{FF2B5EF4-FFF2-40B4-BE49-F238E27FC236}">
                <a16:creationId xmlns:a16="http://schemas.microsoft.com/office/drawing/2014/main" id="{36131E62-36CB-FE8C-C669-576A58026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1789" y="2189110"/>
            <a:ext cx="2056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 dirty="0">
                <a:solidFill>
                  <a:srgbClr val="800000"/>
                </a:solidFill>
              </a:rPr>
              <a:t>Ein herz für die Musik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55" name="Text Box 47">
            <a:extLst>
              <a:ext uri="{FF2B5EF4-FFF2-40B4-BE49-F238E27FC236}">
                <a16:creationId xmlns:a16="http://schemas.microsoft.com/office/drawing/2014/main" id="{E9B8AF13-9A43-C4FF-3A0B-812756711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1805" y="4257758"/>
            <a:ext cx="21963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Steirische Harmonika</a:t>
            </a: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49548AB1-AC73-454D-7E2C-FD023BF1C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400" y="3174276"/>
            <a:ext cx="20467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Unter den Hausierern</a:t>
            </a:r>
          </a:p>
        </p:txBody>
      </p:sp>
    </p:spTree>
    <p:extLst>
      <p:ext uri="{BB962C8B-B14F-4D97-AF65-F5344CB8AC3E}">
        <p14:creationId xmlns:p14="http://schemas.microsoft.com/office/powerpoint/2010/main" val="214134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Ein herz für die Musik.wav"/>
          </p:stSnd>
        </p:sndAc>
      </p:transition>
    </mc:Choice>
    <mc:Fallback xmlns="">
      <p:transition spd="slow" advClick="0">
        <p:sndAc>
          <p:stSnd>
            <p:snd r:embed="rId18" name="8 Ein herz für die Musi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181</TotalTime>
  <Words>30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2022-06-15T13:14:22Z</dcterms:modified>
</cp:coreProperties>
</file>