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64" r:id="rId15"/>
    <p:sldId id="263" r:id="rId16"/>
    <p:sldId id="262" r:id="rId17"/>
    <p:sldId id="261" r:id="rId18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88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0D725-2549-4533-B70F-00F94490E9B0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87341-346B-46E9-8E9A-62075937726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CAA49-8062-4594-878F-FFB0F87A5665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38293-1E0C-48F7-A78A-E2D7F336A7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7D916-7C8A-4ECE-B2B2-9ABECC51013D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17B68-0A2B-4660-9757-74283717A15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5660C-B296-44AB-9811-FBCA6FD26E0E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2713B-B395-462D-B4A6-5E8D2C5DE16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7C091-4253-4AB4-9800-CEE4318AA04E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2395F-BB2D-4D7E-B944-AE9C1DDBDB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3B69C-6B38-4D58-9F90-C93F89F83109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76B02-71D5-4C2F-9D25-4CAC46C54B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F809E-6094-4B24-AFBE-7BE277690CA1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67A76-F778-48BB-97B0-F4F4E7A037C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58C70-58CA-4719-B1D4-CDAA31B05CA7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FD67F-9247-4B43-8019-DCE4FC4F05B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9B30C-A5DC-4E2D-B3FE-E2DBC18DFF73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B78C4-CB00-4E9F-A318-2F123ECED4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903EB-2902-4381-91B6-F4A0EAE71FC2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E7423-C877-4611-AE2D-70F85C8B2C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7B430-0D21-4195-90B3-91B97E016681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E6545-98B5-4ADD-A335-7D2CAC0933C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487363"/>
            <a:ext cx="59150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3638"/>
            <a:ext cx="5915025" cy="580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3A61AF-CA38-4CD6-AF82-10E74E5D0121}" type="datetimeFigureOut">
              <a:rPr lang="fr-FR"/>
              <a:pPr>
                <a:defRPr/>
              </a:pPr>
              <a:t>14/06/2022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663"/>
            <a:ext cx="23145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CAEFBD2-16EE-4411-AEF0-1E1DB1F16C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893763" y="2078038"/>
            <a:ext cx="5041900" cy="40513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Vintage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  <p:sndAc>
          <p:stSnd>
            <p:snd r:embed="rId2" name="12 Dancing Queen.wav"/>
          </p:stSnd>
        </p:sndAc>
      </p:transition>
    </mc:Choice>
    <mc:Fallback>
      <p:transition spd="slow" advTm="7000">
        <p:fade/>
        <p:sndAc>
          <p:stSnd>
            <p:snd r:embed="rId2" name="12 Dancing Que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2" descr="Une image contenant texte, personne, assis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2" descr="Une image contenant texte, extérieur,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2" descr="Une image contenant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2" descr="Une image contenant texte, habits, personne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2" descr="Une image contenant texte, habits, personne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e 2" descr="Une image contenant texte, personne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 descr="Une image contenant femme, extérieur, personne, fill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 descr="Une image contenant texte,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2" descr="Une image contenant texte, personne, extérieur, femm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2" descr="Une image contenant texte, personne, posant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2" descr="Une image contenant intérieur, flou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WordArt 3"/>
          <p:cNvSpPr>
            <a:spLocks noChangeArrowheads="1" noChangeShapeType="1" noTextEdit="1"/>
          </p:cNvSpPr>
          <p:nvPr/>
        </p:nvSpPr>
        <p:spPr bwMode="auto">
          <a:xfrm>
            <a:off x="1109663" y="2089150"/>
            <a:ext cx="4684712" cy="46180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fad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3</Words>
  <Application>Microsoft Office PowerPoint</Application>
  <PresentationFormat>Affichage à l'écran (4:3)</PresentationFormat>
  <Paragraphs>2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4</cp:revision>
  <dcterms:created xsi:type="dcterms:W3CDTF">2022-06-14T04:59:10Z</dcterms:created>
  <dcterms:modified xsi:type="dcterms:W3CDTF">2022-06-14T05:28:26Z</dcterms:modified>
</cp:coreProperties>
</file>