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287" r:id="rId11"/>
    <p:sldId id="289" r:id="rId12"/>
    <p:sldId id="299" r:id="rId13"/>
    <p:sldId id="297" r:id="rId14"/>
    <p:sldId id="295" r:id="rId15"/>
    <p:sldId id="298" r:id="rId16"/>
    <p:sldId id="296" r:id="rId17"/>
    <p:sldId id="294" r:id="rId18"/>
    <p:sldId id="293" r:id="rId19"/>
    <p:sldId id="304" r:id="rId20"/>
    <p:sldId id="303" r:id="rId21"/>
    <p:sldId id="302" r:id="rId22"/>
    <p:sldId id="301" r:id="rId23"/>
    <p:sldId id="309" r:id="rId24"/>
    <p:sldId id="308" r:id="rId25"/>
    <p:sldId id="307" r:id="rId26"/>
    <p:sldId id="306" r:id="rId27"/>
    <p:sldId id="305" r:id="rId28"/>
    <p:sldId id="300" r:id="rId29"/>
    <p:sldId id="312" r:id="rId30"/>
    <p:sldId id="311" r:id="rId31"/>
    <p:sldId id="310" r:id="rId32"/>
    <p:sldId id="313" r:id="rId33"/>
    <p:sldId id="291" r:id="rId34"/>
    <p:sldId id="292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3424" autoAdjust="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6084F6-C0F1-C9A2-1279-D58EE355E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476672"/>
            <a:ext cx="10873209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EABCCE6-3E7E-5D44-3112-9B8DBAA7618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55440" y="414908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7812F86-D2F5-188A-427F-B3FEA2083F2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96076" y="530120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Like me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Like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6E3C401-B9D9-92F6-CF04-00969CCEFC5C}"/>
              </a:ext>
            </a:extLst>
          </p:cNvPr>
          <p:cNvSpPr/>
          <p:nvPr/>
        </p:nvSpPr>
        <p:spPr>
          <a:xfrm>
            <a:off x="0" y="5943600"/>
            <a:ext cx="1219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9AAA8D4B-11C8-8163-6C2C-CDEA253A08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725" y="6046857"/>
            <a:ext cx="1177227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4CEA9BB-882A-EFF8-2017-E64006EEC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3949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E5FA079A-1AA9-D9AD-BA44-30F8982D8B9E}"/>
              </a:ext>
            </a:extLst>
          </p:cNvPr>
          <p:cNvSpPr/>
          <p:nvPr/>
        </p:nvSpPr>
        <p:spPr>
          <a:xfrm>
            <a:off x="3143672" y="914400"/>
            <a:ext cx="541145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  motorů 94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A8BA5D-E29C-A284-EB8D-41C1C9FD62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2662B549-F0FE-268A-34F4-A5092D4C1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8D5DB3-AA6B-01AF-B577-552A518495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900BF5-CA42-60C1-5E9F-0BBBDCC2B8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E1480A-1201-085E-7956-DE0F0BB49F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37E1F0-B56F-AC44-C3F5-2252910F5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C1950F-8E66-55E7-438C-14481A5B50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3E7DDFF-D194-8E7C-EF72-83D784CD6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453E30-67A3-102A-86BE-44E275126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921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689EB6-70BA-EC32-540F-880C229C87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078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3D201F-A97D-EF3B-322F-131589DE8A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2143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8EA3DB-CD15-0A32-8BA6-9A99C778D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26942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53934D-F8A4-0F0A-918D-E0D9F726F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2523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04E6B6-D511-A035-9E3B-6AE3DF380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182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0DB7D3-FB4E-5973-5CC2-63EBFB7131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3874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06C71A-82A1-D621-6FA0-A0936D7533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5212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911ABF-6103-3267-3253-A71893E69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0271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6083B6-5E46-3962-6784-B938EE7915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95398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DA4CAA-62A9-9A65-8FD2-FF6191676E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2870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3BB7CF-F3C9-DFE3-2097-B4701DD7AB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6904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3D8916-1498-C7E3-7AFB-26BE7DBDA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915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A44784-C387-5582-A34E-AC51F3BE2E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3480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7EFD27-73FF-9986-9DF2-AEA071A8C0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5062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0560E2-06C1-2E8D-D592-39EDE6A1D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2815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FA0C0D-5751-1C99-036F-34FAEA3F9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1665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BD619D-7317-F222-5D0C-9AEF4A601E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4009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79FA3F-B850-E3CF-C548-C200A18D4D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8178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837454-257F-D42F-489A-380135231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4323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97C202-5540-60A4-3462-479363F18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3113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29EB80-0C47-EE37-B5DD-C7C40AD5D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E4A0008-B28B-EBFC-0D8B-E14C4F282227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A669BB1-BD3B-5692-94D8-38C58E8229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50216"/>
            <a:ext cx="10801200" cy="510849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3" name="3 Rectángulo">
            <a:extLst>
              <a:ext uri="{FF2B5EF4-FFF2-40B4-BE49-F238E27FC236}">
                <a16:creationId xmlns:a16="http://schemas.microsoft.com/office/drawing/2014/main" id="{D3346DCE-FC28-EA04-4D0C-465C8C4B1B4E}"/>
              </a:ext>
            </a:extLst>
          </p:cNvPr>
          <p:cNvSpPr/>
          <p:nvPr/>
        </p:nvSpPr>
        <p:spPr>
          <a:xfrm>
            <a:off x="5176699" y="5044305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94AAEBEF-FCFB-5174-3AC0-D41B0BEF99A7}"/>
              </a:ext>
            </a:extLst>
          </p:cNvPr>
          <p:cNvSpPr/>
          <p:nvPr/>
        </p:nvSpPr>
        <p:spPr>
          <a:xfrm>
            <a:off x="695400" y="5031701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4600CA76-716C-EE75-7630-63672104E079}"/>
              </a:ext>
            </a:extLst>
          </p:cNvPr>
          <p:cNvSpPr/>
          <p:nvPr/>
        </p:nvSpPr>
        <p:spPr>
          <a:xfrm>
            <a:off x="8609211" y="506080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E3221A2C-7AFA-DB79-7261-877F36AFDFC7}"/>
              </a:ext>
            </a:extLst>
          </p:cNvPr>
          <p:cNvSpPr/>
          <p:nvPr/>
        </p:nvSpPr>
        <p:spPr>
          <a:xfrm>
            <a:off x="695401" y="450216"/>
            <a:ext cx="417646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F4C04D8B-D655-F1A4-D209-17CF03D1C272}"/>
              </a:ext>
            </a:extLst>
          </p:cNvPr>
          <p:cNvSpPr/>
          <p:nvPr/>
        </p:nvSpPr>
        <p:spPr>
          <a:xfrm>
            <a:off x="7608168" y="441400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8" name="3 Rectángulo">
            <a:extLst>
              <a:ext uri="{FF2B5EF4-FFF2-40B4-BE49-F238E27FC236}">
                <a16:creationId xmlns:a16="http://schemas.microsoft.com/office/drawing/2014/main" id="{3A961E51-E13A-BE7F-5707-E95447B6529B}"/>
              </a:ext>
            </a:extLst>
          </p:cNvPr>
          <p:cNvSpPr/>
          <p:nvPr/>
        </p:nvSpPr>
        <p:spPr>
          <a:xfrm>
            <a:off x="4655840" y="437337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7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409</TotalTime>
  <Words>100</Words>
  <Application>Microsoft Office PowerPoint</Application>
  <PresentationFormat>Širokoúhlá obrazovka</PresentationFormat>
  <Paragraphs>14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2022-06-14T14:40:50Z</dcterms:modified>
</cp:coreProperties>
</file>