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73" r:id="rId6"/>
    <p:sldId id="281" r:id="rId7"/>
    <p:sldId id="278" r:id="rId8"/>
    <p:sldId id="285" r:id="rId9"/>
    <p:sldId id="288" r:id="rId10"/>
    <p:sldId id="287" r:id="rId11"/>
    <p:sldId id="289" r:id="rId12"/>
    <p:sldId id="299" r:id="rId13"/>
    <p:sldId id="298" r:id="rId14"/>
    <p:sldId id="297" r:id="rId15"/>
    <p:sldId id="296" r:id="rId16"/>
    <p:sldId id="295" r:id="rId17"/>
    <p:sldId id="294" r:id="rId18"/>
    <p:sldId id="308" r:id="rId19"/>
    <p:sldId id="307" r:id="rId20"/>
    <p:sldId id="306" r:id="rId21"/>
    <p:sldId id="305" r:id="rId22"/>
    <p:sldId id="304" r:id="rId23"/>
    <p:sldId id="303" r:id="rId24"/>
    <p:sldId id="302" r:id="rId25"/>
    <p:sldId id="301" r:id="rId26"/>
    <p:sldId id="300" r:id="rId27"/>
    <p:sldId id="311" r:id="rId28"/>
    <p:sldId id="310" r:id="rId29"/>
    <p:sldId id="309" r:id="rId30"/>
    <p:sldId id="314" r:id="rId31"/>
    <p:sldId id="312" r:id="rId32"/>
    <p:sldId id="293" r:id="rId33"/>
    <p:sldId id="315" r:id="rId34"/>
    <p:sldId id="317" r:id="rId35"/>
    <p:sldId id="316" r:id="rId36"/>
    <p:sldId id="318" r:id="rId37"/>
    <p:sldId id="292" r:id="rId3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40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hlinkClick r:id="" action="ppaction://noaction">
              <a:snd r:embed="rId2" name="the last mooradge.wav"/>
            </a:hlinkClick>
            <a:extLst>
              <a:ext uri="{FF2B5EF4-FFF2-40B4-BE49-F238E27FC236}">
                <a16:creationId xmlns:a16="http://schemas.microsoft.com/office/drawing/2014/main" id="{E30FB326-AEB6-671A-65AB-6F28004DE1E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960784" y="1340768"/>
            <a:ext cx="692831" cy="579170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FF74D59C-E2AA-AEBA-BEC6-1E2EC6C9D31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7" name="WordArt 13">
            <a:extLst>
              <a:ext uri="{FF2B5EF4-FFF2-40B4-BE49-F238E27FC236}">
                <a16:creationId xmlns:a16="http://schemas.microsoft.com/office/drawing/2014/main" id="{DB243233-1B7A-7268-8801-133A70C6CDC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7680176" y="1175875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WordArt 14">
            <a:extLst>
              <a:ext uri="{FF2B5EF4-FFF2-40B4-BE49-F238E27FC236}">
                <a16:creationId xmlns:a16="http://schemas.microsoft.com/office/drawing/2014/main" id="{45258046-F403-31B6-0611-36AE5B4D76F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020812" y="256490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 loop="1">
            <p:snd r:embed="rId2" name="the last mooradge.wav"/>
          </p:stSnd>
        </p:sndAc>
      </p:transition>
    </mc:Choice>
    <mc:Fallback xmlns="">
      <p:transition spd="slow" advClick="0" advTm="14000">
        <p:split orient="vert"/>
        <p:sndAc>
          <p:stSnd loop="1">
            <p:snd r:embed="rId5" name="the last moorad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1A1F3AF0-DCA8-CE23-87AB-4E6B7C4D9B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6390095"/>
            <a:ext cx="11234232" cy="467905"/>
          </a:xfrm>
          <a:prstGeom prst="rect">
            <a:avLst/>
          </a:prstGeom>
        </p:spPr>
      </p:pic>
      <p:pic>
        <p:nvPicPr>
          <p:cNvPr id="4" name="Obrázek 3">
            <a:extLst>
              <a:ext uri="{FF2B5EF4-FFF2-40B4-BE49-F238E27FC236}">
                <a16:creationId xmlns:a16="http://schemas.microsoft.com/office/drawing/2014/main" id="{C377A1F9-94A2-6500-7DD4-D1F99FAF3F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79"/>
            <a:ext cx="10801200" cy="584141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id="{800273E6-4AF4-31C7-3A6B-D55AF6A85E72}"/>
              </a:ext>
            </a:extLst>
          </p:cNvPr>
          <p:cNvSpPr/>
          <p:nvPr/>
        </p:nvSpPr>
        <p:spPr>
          <a:xfrm>
            <a:off x="6165827" y="2636912"/>
            <a:ext cx="5436604" cy="580579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54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P t á c i  159</a:t>
            </a: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2936F8E-1375-FA63-F06D-5DC77899AE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>
            <a:extLst>
              <a:ext uri="{FF2B5EF4-FFF2-40B4-BE49-F238E27FC236}">
                <a16:creationId xmlns:a16="http://schemas.microsoft.com/office/drawing/2014/main" id="{0B5E332F-4081-5672-D01E-22BC82DFF4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29C5993-EFF7-7443-6657-A934816AB1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0BF03E2-7866-3F7A-9415-A7DB33CE17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59B826D-3548-6201-B646-ED1CFDEFCF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C32A2E4-48A0-5BAC-FC49-E6FB2E706A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A05FE14-7D2E-26C5-2400-425421C641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145AC2F-94F4-F3DB-9957-F4F4DE2CBA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77C83DC-64FB-1A1F-8F2E-8DAB0FE217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51384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087F81F-394B-991D-B72B-E5841234C5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72493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69A31C7-303C-EB6B-CE7C-C07E8D42BA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87411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FFF127C-44FB-FC56-DA80-F7D12814E4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67101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9200842-C868-2D4E-943E-B3CACCD32E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906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7CC0180-14C1-397A-D50D-88C7D95386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05968"/>
            <a:ext cx="10801200" cy="580335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88836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D326363-02E4-A67D-300A-AA9FBD5807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51291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54F4E57-8B4B-F536-8405-74CA5AD208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05588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A9BC7D0-741E-3DF0-E441-9604D67091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277578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D7997E1-6C58-213D-89EF-1F1FCEC739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92959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9628286-E516-BD25-D30D-96098EFA49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58559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3FD0F8F-BEE1-09E6-3242-AB5713421A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6296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39B7E00-B39C-37A3-32BF-1B9E1470F4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61195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94E55A7-1DA3-C2FF-6BB6-2A38C8AA90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831870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7F49467-4A15-20FC-B4E3-32A49D599C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54731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2E37383-9FAA-A769-B410-863280C6ED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5925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089418D-5549-A88C-DD74-A3781C9D5B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950954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3EC09C8-8C16-0245-1676-4D18E4E159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5982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3AFD9EE-F2CF-9E13-D3F4-2DFDD87BB0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025171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2BCEE80-5270-AFF8-C591-5676A8F095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689768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41563AF-4480-E7B9-D519-535FE197E0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66336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0FFBD40-83EC-2D1A-721C-D98A91BC50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5309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E51B5FF-7AAB-92AD-585B-16DEFE93B5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881257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1D1F90B-F1BE-2CFE-7547-E14746FC91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65185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79B3013-D20F-52D1-0B69-E07A71CD69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7389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AE4A0008-B28B-EBFC-0D8B-E14C4F282227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4A41DC33-46B2-1766-A5C8-E85356D0D4B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63283"/>
            <a:ext cx="10801200" cy="493651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69488335-7B0D-33F1-5EA4-F1611154B3CC}"/>
              </a:ext>
            </a:extLst>
          </p:cNvPr>
          <p:cNvSpPr/>
          <p:nvPr/>
        </p:nvSpPr>
        <p:spPr>
          <a:xfrm>
            <a:off x="4439816" y="5028797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CC34CA35-558B-7F0C-795C-E10275E0A72C}"/>
              </a:ext>
            </a:extLst>
          </p:cNvPr>
          <p:cNvSpPr/>
          <p:nvPr/>
        </p:nvSpPr>
        <p:spPr>
          <a:xfrm>
            <a:off x="695400" y="4990027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2E6BB3E2-962F-094D-B3E5-CF986DC96545}"/>
              </a:ext>
            </a:extLst>
          </p:cNvPr>
          <p:cNvSpPr/>
          <p:nvPr/>
        </p:nvSpPr>
        <p:spPr>
          <a:xfrm>
            <a:off x="9657998" y="5002686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D5E389D4-CAD8-0255-9B76-C6DE2FBA8170}"/>
              </a:ext>
            </a:extLst>
          </p:cNvPr>
          <p:cNvSpPr/>
          <p:nvPr/>
        </p:nvSpPr>
        <p:spPr>
          <a:xfrm>
            <a:off x="463870" y="550220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11A51324-AB6B-B793-7EAC-2ED5A032820E}"/>
              </a:ext>
            </a:extLst>
          </p:cNvPr>
          <p:cNvSpPr/>
          <p:nvPr/>
        </p:nvSpPr>
        <p:spPr>
          <a:xfrm>
            <a:off x="8040216" y="582004"/>
            <a:ext cx="381642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572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3" grpId="0"/>
      <p:bldP spid="14" grpId="0"/>
      <p:bldP spid="15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309</TotalTime>
  <Words>68</Words>
  <Application>Microsoft Office PowerPoint</Application>
  <PresentationFormat>Širokoúhlá obrazovka</PresentationFormat>
  <Paragraphs>13</Paragraphs>
  <Slides>37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37</vt:i4>
      </vt:variant>
    </vt:vector>
  </HeadingPairs>
  <TitlesOfParts>
    <vt:vector size="42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117</cp:revision>
  <dcterms:created xsi:type="dcterms:W3CDTF">2020-02-21T13:54:42Z</dcterms:created>
  <dcterms:modified xsi:type="dcterms:W3CDTF">2022-06-14T18:54:07Z</dcterms:modified>
</cp:coreProperties>
</file>