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3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5" d="100"/>
          <a:sy n="75" d="100"/>
        </p:scale>
        <p:origin x="744" y="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audio" Target="../media/audio7.wav"/><Relationship Id="rId1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image" Target="../media/image5.jpg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yatata-blog.eu/" TargetMode="External"/><Relationship Id="rId11" Type="http://schemas.openxmlformats.org/officeDocument/2006/relationships/audio" Target="../media/audio5.wav"/><Relationship Id="rId5" Type="http://schemas.openxmlformats.org/officeDocument/2006/relationships/image" Target="../media/image3.png"/><Relationship Id="rId15" Type="http://schemas.openxmlformats.org/officeDocument/2006/relationships/audio" Target="../media/audio9.wav"/><Relationship Id="rId10" Type="http://schemas.openxmlformats.org/officeDocument/2006/relationships/audio" Target="../media/audio4.wav"/><Relationship Id="rId19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openxmlformats.org/officeDocument/2006/relationships/audio" Target="../media/audio3.wav"/><Relationship Id="rId14" Type="http://schemas.openxmlformats.org/officeDocument/2006/relationships/audio" Target="../media/audio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E0F4008B-DBB6-46AF-B9FD-6D00EE4E910E}"/>
              </a:ext>
            </a:extLst>
          </p:cNvPr>
          <p:cNvSpPr/>
          <p:nvPr/>
        </p:nvSpPr>
        <p:spPr>
          <a:xfrm>
            <a:off x="611560" y="1041511"/>
            <a:ext cx="7920880" cy="448790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F54EB3FB-4425-488B-82F1-99EE39CCA9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23" y="1039731"/>
            <a:ext cx="2198077" cy="4487045"/>
          </a:xfrm>
          <a:prstGeom prst="rect">
            <a:avLst/>
          </a:prstGeom>
          <a:ln>
            <a:noFill/>
          </a:ln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3AED4B09-C378-4A58-9240-39A7E4F97B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38274" y="1065401"/>
            <a:ext cx="2486029" cy="4487045"/>
          </a:xfrm>
          <a:prstGeom prst="rect">
            <a:avLst/>
          </a:prstGeom>
        </p:spPr>
      </p:pic>
      <p:sp>
        <p:nvSpPr>
          <p:cNvPr id="14" name="Rectangle 7">
            <a:extLst>
              <a:ext uri="{FF2B5EF4-FFF2-40B4-BE49-F238E27FC236}">
                <a16:creationId xmlns:a16="http://schemas.microsoft.com/office/drawing/2014/main" id="{22C5B2FD-2C65-4D37-8D7F-2937D31550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973" y="1004202"/>
            <a:ext cx="8022303" cy="4597136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DF4585F9-AB74-4CC0-B9A5-A17AA83DF552}"/>
              </a:ext>
            </a:extLst>
          </p:cNvPr>
          <p:cNvSpPr/>
          <p:nvPr/>
        </p:nvSpPr>
        <p:spPr>
          <a:xfrm>
            <a:off x="-12876" y="5585656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4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24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4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3 Rectángulo">
            <a:extLst>
              <a:ext uri="{FF2B5EF4-FFF2-40B4-BE49-F238E27FC236}">
                <a16:creationId xmlns:a16="http://schemas.microsoft.com/office/drawing/2014/main" id="{3B461159-3F66-4883-B7BC-13D2F65303F6}"/>
              </a:ext>
            </a:extLst>
          </p:cNvPr>
          <p:cNvSpPr/>
          <p:nvPr/>
        </p:nvSpPr>
        <p:spPr>
          <a:xfrm>
            <a:off x="0" y="1043080"/>
            <a:ext cx="88062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Treffen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mit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Akkordeon</a:t>
            </a: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17</a:t>
            </a:r>
            <a:endParaRPr lang="es-ES" sz="36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AutoShape 6" descr="1 - kolo - gif">
            <a:extLst>
              <a:ext uri="{FF2B5EF4-FFF2-40B4-BE49-F238E27FC236}">
                <a16:creationId xmlns:a16="http://schemas.microsoft.com/office/drawing/2014/main" id="{766130A2-296E-439F-9C45-52D928EA9C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9632" y="1284256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AutoShape 6" descr="1 - kolo - gif">
            <a:extLst>
              <a:ext uri="{FF2B5EF4-FFF2-40B4-BE49-F238E27FC236}">
                <a16:creationId xmlns:a16="http://schemas.microsoft.com/office/drawing/2014/main" id="{E9345B9E-AB25-421A-BE7D-74B497FCCF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721" y="1284256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7" name="AutoShape 6" descr="1 - kolo - gif">
            <a:extLst>
              <a:ext uri="{FF2B5EF4-FFF2-40B4-BE49-F238E27FC236}">
                <a16:creationId xmlns:a16="http://schemas.microsoft.com/office/drawing/2014/main" id="{40C95B33-DD44-4622-8E61-3F5C765C60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7914" y="129262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8" name="AutoShape 6" descr="1 - kolo - gif">
            <a:extLst>
              <a:ext uri="{FF2B5EF4-FFF2-40B4-BE49-F238E27FC236}">
                <a16:creationId xmlns:a16="http://schemas.microsoft.com/office/drawing/2014/main" id="{8581D6CE-A042-45AF-A9AF-0E141F5F33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60177" y="1292622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19" name="Picture 55">
            <a:hlinkClick r:id="" action="ppaction://noaction">
              <a:snd r:embed="rId7" name="1 Almrausch Boarischer.wav"/>
            </a:hlinkClick>
            <a:extLst>
              <a:ext uri="{FF2B5EF4-FFF2-40B4-BE49-F238E27FC236}">
                <a16:creationId xmlns:a16="http://schemas.microsoft.com/office/drawing/2014/main" id="{E8736C0A-BF77-4EE5-97BE-231C7B9C915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116834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5">
            <a:hlinkClick r:id="" action="ppaction://noaction">
              <a:snd r:embed="rId9" name="5 Feuerwehr polka.wav"/>
            </a:hlinkClick>
            <a:extLst>
              <a:ext uri="{FF2B5EF4-FFF2-40B4-BE49-F238E27FC236}">
                <a16:creationId xmlns:a16="http://schemas.microsoft.com/office/drawing/2014/main" id="{74C3FAA1-C3A7-4626-9288-EAB8992B2F4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944794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55">
            <a:hlinkClick r:id="" action="ppaction://noaction">
              <a:snd r:embed="rId10" name="3 Boarischer.wav"/>
            </a:hlinkClick>
            <a:extLst>
              <a:ext uri="{FF2B5EF4-FFF2-40B4-BE49-F238E27FC236}">
                <a16:creationId xmlns:a16="http://schemas.microsoft.com/office/drawing/2014/main" id="{FC29B292-AEBB-446F-BDCC-8BBEEE2C73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49926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11" name="2 Hau zui Boarischer.wav"/>
            </a:hlinkClick>
            <a:extLst>
              <a:ext uri="{FF2B5EF4-FFF2-40B4-BE49-F238E27FC236}">
                <a16:creationId xmlns:a16="http://schemas.microsoft.com/office/drawing/2014/main" id="{FC966648-87B4-445D-A706-0D875A4A4F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208" y="281557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5">
            <a:hlinkClick r:id="" action="ppaction://noaction">
              <a:snd r:embed="rId12" name="4 Am Abend vor der Hüttn.wav"/>
            </a:hlinkClick>
            <a:extLst>
              <a:ext uri="{FF2B5EF4-FFF2-40B4-BE49-F238E27FC236}">
                <a16:creationId xmlns:a16="http://schemas.microsoft.com/office/drawing/2014/main" id="{C572F5CA-0BDD-4A3C-AD0F-0087AB8F2E2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4208" y="423314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2" name="10 Heimat bergen.wav"/>
            </a:hlinkClick>
            <a:extLst>
              <a:ext uri="{FF2B5EF4-FFF2-40B4-BE49-F238E27FC236}">
                <a16:creationId xmlns:a16="http://schemas.microsoft.com/office/drawing/2014/main" id="{FD342040-58EA-4283-901B-5097DD6E5B7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992" y="2116834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55">
            <a:hlinkClick r:id="" action="ppaction://noaction">
              <a:snd r:embed="rId13" name="6 Auf da Wetterstoa Alm.wav"/>
            </a:hlinkClick>
            <a:extLst>
              <a:ext uri="{FF2B5EF4-FFF2-40B4-BE49-F238E27FC236}">
                <a16:creationId xmlns:a16="http://schemas.microsoft.com/office/drawing/2014/main" id="{77350599-646F-405E-B983-146E9952FEB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992" y="4958953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14" name="8 Trompeten echo.wav"/>
            </a:hlinkClick>
            <a:extLst>
              <a:ext uri="{FF2B5EF4-FFF2-40B4-BE49-F238E27FC236}">
                <a16:creationId xmlns:a16="http://schemas.microsoft.com/office/drawing/2014/main" id="{59406731-8980-4B94-9CEA-C9F4E6ACADC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992" y="349926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55">
            <a:hlinkClick r:id="" action="ppaction://noaction">
              <a:snd r:embed="rId15" name="9 Mittereis Polka.wav"/>
            </a:hlinkClick>
            <a:extLst>
              <a:ext uri="{FF2B5EF4-FFF2-40B4-BE49-F238E27FC236}">
                <a16:creationId xmlns:a16="http://schemas.microsoft.com/office/drawing/2014/main" id="{1B5FF4D1-2E96-4D2F-874D-1334C3DD7F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992" y="2794973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55">
            <a:hlinkClick r:id="" action="ppaction://noaction">
              <a:snd r:embed="rId16" name="7 Wieder guat drauf.wav"/>
            </a:hlinkClick>
            <a:extLst>
              <a:ext uri="{FF2B5EF4-FFF2-40B4-BE49-F238E27FC236}">
                <a16:creationId xmlns:a16="http://schemas.microsoft.com/office/drawing/2014/main" id="{4FBDAB4C-64CC-447F-91EA-16F9EA799A2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992" y="4235499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 Box 47">
            <a:extLst>
              <a:ext uri="{FF2B5EF4-FFF2-40B4-BE49-F238E27FC236}">
                <a16:creationId xmlns:a16="http://schemas.microsoft.com/office/drawing/2014/main" id="{4A47A4FD-B62E-499D-ABAC-7E69AE1DD0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0096" y="210245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Almrausch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Boarischer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EFF097A0-8168-43AE-B8E2-ABFDB9C98E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4997" y="285225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Hau zui Boarischer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92DBB617-D7D3-4DF0-A2A9-45E4341B32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435" y="3574747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Boarischer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2" name="Text Box 47">
            <a:extLst>
              <a:ext uri="{FF2B5EF4-FFF2-40B4-BE49-F238E27FC236}">
                <a16:creationId xmlns:a16="http://schemas.microsoft.com/office/drawing/2014/main" id="{A8704180-ECD1-4063-B39A-12A7A83BA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932" y="4135003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>
                <a:solidFill>
                  <a:schemeClr val="accent5">
                    <a:lumMod val="25000"/>
                  </a:schemeClr>
                </a:solidFill>
              </a:rPr>
              <a:t>Am Abend vor der Hüttn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3" name="Text Box 47">
            <a:extLst>
              <a:ext uri="{FF2B5EF4-FFF2-40B4-BE49-F238E27FC236}">
                <a16:creationId xmlns:a16="http://schemas.microsoft.com/office/drawing/2014/main" id="{35EF9CA6-A3DF-415C-834E-1C33FAF54D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3950" y="4896742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Feuerwehr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4" name="Text Box 47">
            <a:extLst>
              <a:ext uri="{FF2B5EF4-FFF2-40B4-BE49-F238E27FC236}">
                <a16:creationId xmlns:a16="http://schemas.microsoft.com/office/drawing/2014/main" id="{D03D946E-36A2-4C2E-8682-A8B6E81501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46968" y="2095767"/>
            <a:ext cx="97930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Heimat bergen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5" name="Text Box 47">
            <a:extLst>
              <a:ext uri="{FF2B5EF4-FFF2-40B4-BE49-F238E27FC236}">
                <a16:creationId xmlns:a16="http://schemas.microsoft.com/office/drawing/2014/main" id="{DFEB2668-A823-4BA4-AA39-CB000F9D5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35231" y="2786593"/>
            <a:ext cx="9058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Mittereis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6" name="Text Box 47">
            <a:extLst>
              <a:ext uri="{FF2B5EF4-FFF2-40B4-BE49-F238E27FC236}">
                <a16:creationId xmlns:a16="http://schemas.microsoft.com/office/drawing/2014/main" id="{44308591-7B17-4229-AAAF-1DA0F5193A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97309" y="3494399"/>
            <a:ext cx="122625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Trompeten echo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7" name="Text Box 47">
            <a:extLst>
              <a:ext uri="{FF2B5EF4-FFF2-40B4-BE49-F238E27FC236}">
                <a16:creationId xmlns:a16="http://schemas.microsoft.com/office/drawing/2014/main" id="{C45ED0CE-BAB8-463D-AF42-FBA690501D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5862" y="4233141"/>
            <a:ext cx="114657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Wieder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guat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drauf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38" name="Text Box 47">
            <a:extLst>
              <a:ext uri="{FF2B5EF4-FFF2-40B4-BE49-F238E27FC236}">
                <a16:creationId xmlns:a16="http://schemas.microsoft.com/office/drawing/2014/main" id="{3FA22978-732F-4409-870D-2E150445A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5862" y="4859782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Auf da Wetterstoa Alm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34433D6-E5CE-4302-85BD-A29252CC501D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3746" y="1942287"/>
            <a:ext cx="4121703" cy="3584490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104B0B3-B6DF-4974-B424-50B1267CF2E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21" y="1727240"/>
            <a:ext cx="7498867" cy="99964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1A1AC920-F3F6-45F1-A02D-9B57037C2212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657" y="2095767"/>
            <a:ext cx="586462" cy="533147"/>
          </a:xfrm>
          <a:prstGeom prst="rect">
            <a:avLst/>
          </a:prstGeom>
        </p:spPr>
      </p:pic>
      <p:pic>
        <p:nvPicPr>
          <p:cNvPr id="48" name="Obrázek 47">
            <a:extLst>
              <a:ext uri="{FF2B5EF4-FFF2-40B4-BE49-F238E27FC236}">
                <a16:creationId xmlns:a16="http://schemas.microsoft.com/office/drawing/2014/main" id="{9857C22A-348E-439B-B636-8A95954ACFAE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146" y="4309152"/>
            <a:ext cx="586462" cy="533147"/>
          </a:xfrm>
          <a:prstGeom prst="rect">
            <a:avLst/>
          </a:prstGeom>
        </p:spPr>
      </p:pic>
      <p:pic>
        <p:nvPicPr>
          <p:cNvPr id="49" name="Obrázek 48">
            <a:extLst>
              <a:ext uri="{FF2B5EF4-FFF2-40B4-BE49-F238E27FC236}">
                <a16:creationId xmlns:a16="http://schemas.microsoft.com/office/drawing/2014/main" id="{4A836E77-1137-4A55-A8E5-EDD21786C93E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194" y="5032348"/>
            <a:ext cx="462625" cy="420568"/>
          </a:xfrm>
          <a:prstGeom prst="rect">
            <a:avLst/>
          </a:prstGeom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2012EF01-5B51-4890-ADB6-9820BDE41FD3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058" y="4267604"/>
            <a:ext cx="462625" cy="420568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9D9AE433-1878-4AF1-B773-D0F2D6B39118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6064" y="2965840"/>
            <a:ext cx="462625" cy="420568"/>
          </a:xfrm>
          <a:prstGeom prst="rect">
            <a:avLst/>
          </a:prstGeom>
        </p:spPr>
      </p:pic>
      <p:pic>
        <p:nvPicPr>
          <p:cNvPr id="54" name="Obrázek 53">
            <a:extLst>
              <a:ext uri="{FF2B5EF4-FFF2-40B4-BE49-F238E27FC236}">
                <a16:creationId xmlns:a16="http://schemas.microsoft.com/office/drawing/2014/main" id="{F0022817-BAD0-4225-A6F5-6B46861C747F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683" y="3051290"/>
            <a:ext cx="340878" cy="309889"/>
          </a:xfrm>
          <a:prstGeom prst="rect">
            <a:avLst/>
          </a:prstGeom>
        </p:spPr>
      </p:pic>
      <p:pic>
        <p:nvPicPr>
          <p:cNvPr id="55" name="Obrázek 54">
            <a:extLst>
              <a:ext uri="{FF2B5EF4-FFF2-40B4-BE49-F238E27FC236}">
                <a16:creationId xmlns:a16="http://schemas.microsoft.com/office/drawing/2014/main" id="{07154645-1C98-488A-B2C7-FDE97E5DAC8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9575" y="2064284"/>
            <a:ext cx="359459" cy="326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16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 Heimat bergen.wav"/>
          </p:stSnd>
        </p:sndAc>
      </p:transition>
    </mc:Choice>
    <mc:Fallback xmlns="">
      <p:transition spd="slow" advClick="0">
        <p:sndAc>
          <p:stSnd>
            <p:snd r:embed="rId20" name="10 Heimat berge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  <p:bldP spid="17" grpId="0" animBg="1"/>
      <p:bldP spid="18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165</TotalTime>
  <Words>36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54</cp:revision>
  <dcterms:created xsi:type="dcterms:W3CDTF">2020-02-21T13:54:42Z</dcterms:created>
  <dcterms:modified xsi:type="dcterms:W3CDTF">2022-06-13T11:47:23Z</dcterms:modified>
</cp:coreProperties>
</file>