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8" r:id="rId4"/>
    <p:sldId id="314" r:id="rId5"/>
    <p:sldId id="280" r:id="rId6"/>
    <p:sldId id="315" r:id="rId7"/>
    <p:sldId id="316" r:id="rId8"/>
    <p:sldId id="313" r:id="rId9"/>
    <p:sldId id="312" r:id="rId10"/>
    <p:sldId id="310" r:id="rId11"/>
    <p:sldId id="311" r:id="rId12"/>
    <p:sldId id="308" r:id="rId13"/>
    <p:sldId id="307" r:id="rId14"/>
    <p:sldId id="309" r:id="rId15"/>
    <p:sldId id="273" r:id="rId16"/>
    <p:sldId id="281" r:id="rId17"/>
    <p:sldId id="304" r:id="rId18"/>
    <p:sldId id="306" r:id="rId19"/>
    <p:sldId id="305" r:id="rId20"/>
    <p:sldId id="278" r:id="rId21"/>
    <p:sldId id="303" r:id="rId22"/>
    <p:sldId id="302" r:id="rId23"/>
    <p:sldId id="301" r:id="rId24"/>
    <p:sldId id="300" r:id="rId25"/>
    <p:sldId id="285" r:id="rId26"/>
    <p:sldId id="288" r:id="rId27"/>
    <p:sldId id="287" r:id="rId28"/>
    <p:sldId id="289" r:id="rId29"/>
    <p:sldId id="291" r:id="rId30"/>
    <p:sldId id="299" r:id="rId31"/>
    <p:sldId id="292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FB44FC-18F3-1083-FDFB-60BCCD580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FB3D4630-A088-6060-2F2D-B3E165DEA7DC}"/>
              </a:ext>
            </a:extLst>
          </p:cNvPr>
          <p:cNvSpPr/>
          <p:nvPr/>
        </p:nvSpPr>
        <p:spPr>
          <a:xfrm>
            <a:off x="695400" y="692696"/>
            <a:ext cx="5858042" cy="25922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8F2D1EB6-3E24-A522-FFC0-C26AAC8373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20378" y="1070401"/>
            <a:ext cx="2408085" cy="9501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BFF59125-C132-7764-C410-6784FBC0517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639616" y="2342655"/>
            <a:ext cx="1763506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3 Love song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3 Love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B645271-1254-4EDA-82BA-30C0E932036E}"/>
              </a:ext>
            </a:extLst>
          </p:cNvPr>
          <p:cNvSpPr/>
          <p:nvPr/>
        </p:nvSpPr>
        <p:spPr>
          <a:xfrm>
            <a:off x="683796" y="548679"/>
            <a:ext cx="10800260" cy="57886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A900BFD3-17D5-4A8B-8EAB-85133A664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870" y="593592"/>
            <a:ext cx="10800260" cy="574371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F6DA8B36-3CAA-4A3F-9F97-3AD9E0EE4F65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37081CFB-7D62-4BE5-9794-51C7C7D15D83}"/>
              </a:ext>
            </a:extLst>
          </p:cNvPr>
          <p:cNvSpPr/>
          <p:nvPr/>
        </p:nvSpPr>
        <p:spPr>
          <a:xfrm>
            <a:off x="529233" y="642651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Krásné ženy  60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5AA08CCF-0416-438A-8DE7-675421427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960" y="642651"/>
            <a:ext cx="6384095" cy="5666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B4F9BEC0-700B-4960-80EA-2CD3750B1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795" y="593593"/>
            <a:ext cx="10800260" cy="5715727"/>
          </a:xfrm>
          <a:prstGeom prst="rect">
            <a:avLst/>
          </a:prstGeom>
          <a:noFill/>
          <a:ln w="4445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6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</p:transition>
    </mc:Choice>
    <mc:Fallback xmlns="">
      <p:transition spd="slow" advClick="0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E120B5-54A5-1A6E-90F3-B440467204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2793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85E6F7AB-A813-E907-0E83-4A4147F10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>
            <a:extLst>
              <a:ext uri="{FF2B5EF4-FFF2-40B4-BE49-F238E27FC236}">
                <a16:creationId xmlns:a16="http://schemas.microsoft.com/office/drawing/2014/main" id="{FD34B149-29DF-487B-06E0-8CCA9B38D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7422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B1DAEC63-CB3A-B4E2-3D5F-F567FB4547F1}"/>
              </a:ext>
            </a:extLst>
          </p:cNvPr>
          <p:cNvSpPr/>
          <p:nvPr/>
        </p:nvSpPr>
        <p:spPr>
          <a:xfrm>
            <a:off x="839416" y="574220"/>
            <a:ext cx="2736304" cy="8888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798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9FBFBA9-A3BD-91AB-BC52-9D89FD6DF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548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BA1216-F88E-02C8-E75A-7FC770FAB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4772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05F3D3-ED88-050C-A32A-86EE24F7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15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B5A2BFF-9229-EA23-70F2-9516B53D37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F6844AAA-B67F-B96D-A24C-E36C65AF3829}"/>
              </a:ext>
            </a:extLst>
          </p:cNvPr>
          <p:cNvSpPr/>
          <p:nvPr/>
        </p:nvSpPr>
        <p:spPr>
          <a:xfrm>
            <a:off x="695400" y="692696"/>
            <a:ext cx="2570584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022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C765B9-C483-AA36-5475-EA774FA94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86940C4C-DF4A-E0D5-DED8-6A350A303042}"/>
              </a:ext>
            </a:extLst>
          </p:cNvPr>
          <p:cNvSpPr/>
          <p:nvPr/>
        </p:nvSpPr>
        <p:spPr>
          <a:xfrm>
            <a:off x="839416" y="1556792"/>
            <a:ext cx="2160240" cy="13681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035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07FABDB-3703-7C34-CD08-DE1FB7232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05E0B2BB-1DA9-357A-091A-0C1989E205FD}"/>
              </a:ext>
            </a:extLst>
          </p:cNvPr>
          <p:cNvSpPr/>
          <p:nvPr/>
        </p:nvSpPr>
        <p:spPr>
          <a:xfrm>
            <a:off x="7824192" y="692696"/>
            <a:ext cx="316835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02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597DEC5-9304-1E7C-6BA6-1750C31AE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3236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9B783FE-EE4A-3EEF-6024-00F682202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72DECF90-B781-6415-FBFB-82079464A7CC}"/>
              </a:ext>
            </a:extLst>
          </p:cNvPr>
          <p:cNvSpPr/>
          <p:nvPr/>
        </p:nvSpPr>
        <p:spPr>
          <a:xfrm>
            <a:off x="716506" y="764704"/>
            <a:ext cx="2139133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61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0FE14BBC-7A32-674A-11BB-D63F448B5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07A77483-609B-2B7B-C3F0-9250D7DE8ACE}"/>
              </a:ext>
            </a:extLst>
          </p:cNvPr>
          <p:cNvSpPr/>
          <p:nvPr/>
        </p:nvSpPr>
        <p:spPr>
          <a:xfrm>
            <a:off x="839416" y="908720"/>
            <a:ext cx="2088232" cy="21602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80D0DC06-E5B6-887D-1FAC-55E46BF72D6F}"/>
              </a:ext>
            </a:extLst>
          </p:cNvPr>
          <p:cNvSpPr/>
          <p:nvPr/>
        </p:nvSpPr>
        <p:spPr>
          <a:xfrm>
            <a:off x="9408368" y="1268760"/>
            <a:ext cx="2088232" cy="21602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CA6E7B7-64EC-B1B1-23B1-0C693B780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52470E-7A9D-57C6-0841-3E5D31163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886B60F5-3644-8CDE-B660-5BE14AE7C9BD}"/>
              </a:ext>
            </a:extLst>
          </p:cNvPr>
          <p:cNvSpPr/>
          <p:nvPr/>
        </p:nvSpPr>
        <p:spPr>
          <a:xfrm>
            <a:off x="695400" y="3717032"/>
            <a:ext cx="4032448" cy="20162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6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DD7C88B-4C0D-7160-285E-E70F83CD1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29573345-82E0-DCAA-AC86-13640880BBAE}"/>
              </a:ext>
            </a:extLst>
          </p:cNvPr>
          <p:cNvSpPr/>
          <p:nvPr/>
        </p:nvSpPr>
        <p:spPr>
          <a:xfrm>
            <a:off x="983432" y="764704"/>
            <a:ext cx="3024336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11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09FB85-233A-AF43-FB0C-6C4748501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BAEB1E6-ED3B-096B-EB50-5448EF55742B}"/>
              </a:ext>
            </a:extLst>
          </p:cNvPr>
          <p:cNvSpPr/>
          <p:nvPr/>
        </p:nvSpPr>
        <p:spPr>
          <a:xfrm>
            <a:off x="9264352" y="5661248"/>
            <a:ext cx="2232248" cy="6480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656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1B1BBE8-1B7F-1BF8-FB94-45616AE0D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27AD9379-438A-0FEB-97B4-0550F3EA5402}"/>
              </a:ext>
            </a:extLst>
          </p:cNvPr>
          <p:cNvSpPr/>
          <p:nvPr/>
        </p:nvSpPr>
        <p:spPr>
          <a:xfrm>
            <a:off x="839416" y="692696"/>
            <a:ext cx="3096344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5E348CF-E433-1BAA-F1CE-60A765734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D23E66B1-ACA6-A854-C065-678133710D98}"/>
              </a:ext>
            </a:extLst>
          </p:cNvPr>
          <p:cNvSpPr/>
          <p:nvPr/>
        </p:nvSpPr>
        <p:spPr>
          <a:xfrm>
            <a:off x="7752184" y="836712"/>
            <a:ext cx="3024336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67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64CC7B-1F1A-D8C8-A62B-0EFC6BBCF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5D063C0A-66DD-BE3F-726F-842563115E19}"/>
              </a:ext>
            </a:extLst>
          </p:cNvPr>
          <p:cNvSpPr/>
          <p:nvPr/>
        </p:nvSpPr>
        <p:spPr>
          <a:xfrm>
            <a:off x="839416" y="620688"/>
            <a:ext cx="280831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2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55479B-BA5B-7786-9CAF-5EA56141E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7434C63-3A72-1AC7-C098-97804771CFD3}"/>
              </a:ext>
            </a:extLst>
          </p:cNvPr>
          <p:cNvSpPr/>
          <p:nvPr/>
        </p:nvSpPr>
        <p:spPr>
          <a:xfrm>
            <a:off x="839416" y="573266"/>
            <a:ext cx="3240360" cy="9835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88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1E4A9E-2582-4002-918B-CB088489C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312EC53D-9945-4117-28C3-A17D06CDD1AD}"/>
              </a:ext>
            </a:extLst>
          </p:cNvPr>
          <p:cNvSpPr/>
          <p:nvPr/>
        </p:nvSpPr>
        <p:spPr>
          <a:xfrm>
            <a:off x="1127448" y="764704"/>
            <a:ext cx="3096344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68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B20A67-B01C-8887-B6E2-E1E9E773D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42137C43-3201-92BE-AD3D-89B7055194A8}"/>
              </a:ext>
            </a:extLst>
          </p:cNvPr>
          <p:cNvSpPr/>
          <p:nvPr/>
        </p:nvSpPr>
        <p:spPr>
          <a:xfrm>
            <a:off x="7320136" y="548680"/>
            <a:ext cx="3816424" cy="11304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6BC464-25A2-8DDF-C3E4-C0534EFDE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0552DDA-E35B-6F52-7F5C-2D46570C94B2}"/>
              </a:ext>
            </a:extLst>
          </p:cNvPr>
          <p:cNvSpPr/>
          <p:nvPr/>
        </p:nvSpPr>
        <p:spPr>
          <a:xfrm>
            <a:off x="8544272" y="548680"/>
            <a:ext cx="2592288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2B81981-38BB-CB3D-3A0A-7103AAF74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7A7DBC57-718F-9E3F-AE9C-45C8EE0BD04A}"/>
              </a:ext>
            </a:extLst>
          </p:cNvPr>
          <p:cNvSpPr/>
          <p:nvPr/>
        </p:nvSpPr>
        <p:spPr>
          <a:xfrm>
            <a:off x="8472264" y="553762"/>
            <a:ext cx="2520280" cy="114704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8D391242-0A2F-44C6-0E2D-34DCA3022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E54C43E6-7161-34C2-3932-99869DDD10AD}"/>
              </a:ext>
            </a:extLst>
          </p:cNvPr>
          <p:cNvSpPr/>
          <p:nvPr/>
        </p:nvSpPr>
        <p:spPr>
          <a:xfrm>
            <a:off x="10416480" y="548680"/>
            <a:ext cx="914400" cy="6480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0C49635A-7ADE-2518-E6B6-3902614E1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03" y="476672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BBEE3617-D442-D4A2-ACBF-EE577AB30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272" y="748114"/>
            <a:ext cx="2935025" cy="903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5F0D19E-1461-59F1-CFD6-D42868921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4C45E368-BF19-73F3-DE6F-2CDD39840661}"/>
              </a:ext>
            </a:extLst>
          </p:cNvPr>
          <p:cNvSpPr/>
          <p:nvPr/>
        </p:nvSpPr>
        <p:spPr>
          <a:xfrm>
            <a:off x="695400" y="2708920"/>
            <a:ext cx="3240360" cy="10081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45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E4A0008-B28B-EBFC-0D8B-E14C4F282227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E17CE6B-6D3C-1109-72DF-B198480A65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5744"/>
            <a:ext cx="10801200" cy="506296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D7D567F9-F1E8-2D5F-AD18-86988260EA7A}"/>
              </a:ext>
            </a:extLst>
          </p:cNvPr>
          <p:cNvSpPr/>
          <p:nvPr/>
        </p:nvSpPr>
        <p:spPr>
          <a:xfrm>
            <a:off x="886272" y="384890"/>
            <a:ext cx="914400" cy="37981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1F06FD81-DC11-1CEA-891C-AC19360D7CF8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4B81206-F7AD-FCBD-B9CA-DFAC326FC5E7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1886048A-6388-C2D5-A202-5E7E276470F9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269975AD-3B2D-9CC3-A049-B7963AFC93E0}"/>
              </a:ext>
            </a:extLst>
          </p:cNvPr>
          <p:cNvSpPr/>
          <p:nvPr/>
        </p:nvSpPr>
        <p:spPr>
          <a:xfrm>
            <a:off x="7462065" y="1139190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332</TotalTime>
  <Words>82</Words>
  <Application>Microsoft Office PowerPoint</Application>
  <PresentationFormat>Širokoúhlá obrazovka</PresentationFormat>
  <Paragraphs>22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2022-06-12T14:47:20Z</dcterms:modified>
</cp:coreProperties>
</file>