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5" r:id="rId2"/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  <p:sldId id="257" r:id="rId22"/>
    <p:sldId id="283" r:id="rId23"/>
    <p:sldId id="282" r:id="rId24"/>
    <p:sldId id="281" r:id="rId25"/>
    <p:sldId id="280" r:id="rId26"/>
    <p:sldId id="279" r:id="rId27"/>
    <p:sldId id="278" r:id="rId28"/>
    <p:sldId id="277" r:id="rId29"/>
    <p:sldId id="276" r:id="rId30"/>
    <p:sldId id="284" r:id="rId31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8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C146-8BC2-45CB-A4AE-DA42C291D7A9}" type="datetimeFigureOut">
              <a:rPr lang="fr-FR" smtClean="0"/>
              <a:t>11/06/2022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62D4-42E6-45A6-AFD4-45E161FD9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94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C146-8BC2-45CB-A4AE-DA42C291D7A9}" type="datetimeFigureOut">
              <a:rPr lang="fr-FR" smtClean="0"/>
              <a:t>11/06/2022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62D4-42E6-45A6-AFD4-45E161FD9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13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C146-8BC2-45CB-A4AE-DA42C291D7A9}" type="datetimeFigureOut">
              <a:rPr lang="fr-FR" smtClean="0"/>
              <a:t>11/06/2022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62D4-42E6-45A6-AFD4-45E161FD9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09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C146-8BC2-45CB-A4AE-DA42C291D7A9}" type="datetimeFigureOut">
              <a:rPr lang="fr-FR" smtClean="0"/>
              <a:t>11/06/2022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62D4-42E6-45A6-AFD4-45E161FD9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332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C146-8BC2-45CB-A4AE-DA42C291D7A9}" type="datetimeFigureOut">
              <a:rPr lang="fr-FR" smtClean="0"/>
              <a:t>11/06/2022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62D4-42E6-45A6-AFD4-45E161FD9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15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C146-8BC2-45CB-A4AE-DA42C291D7A9}" type="datetimeFigureOut">
              <a:rPr lang="fr-FR" smtClean="0"/>
              <a:t>11/06/2022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62D4-42E6-45A6-AFD4-45E161FD9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0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C146-8BC2-45CB-A4AE-DA42C291D7A9}" type="datetimeFigureOut">
              <a:rPr lang="fr-FR" smtClean="0"/>
              <a:t>11/06/2022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62D4-42E6-45A6-AFD4-45E161FD9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597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C146-8BC2-45CB-A4AE-DA42C291D7A9}" type="datetimeFigureOut">
              <a:rPr lang="fr-FR" smtClean="0"/>
              <a:t>11/06/2022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62D4-42E6-45A6-AFD4-45E161FD9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4002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C146-8BC2-45CB-A4AE-DA42C291D7A9}" type="datetimeFigureOut">
              <a:rPr lang="fr-FR" smtClean="0"/>
              <a:t>11/06/2022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62D4-42E6-45A6-AFD4-45E161FD9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20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C146-8BC2-45CB-A4AE-DA42C291D7A9}" type="datetimeFigureOut">
              <a:rPr lang="fr-FR" smtClean="0"/>
              <a:t>11/06/2022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62D4-42E6-45A6-AFD4-45E161FD9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783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C146-8BC2-45CB-A4AE-DA42C291D7A9}" type="datetimeFigureOut">
              <a:rPr lang="fr-FR" smtClean="0"/>
              <a:t>11/06/2022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62D4-42E6-45A6-AFD4-45E161FD9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92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EC146-8BC2-45CB-A4AE-DA42C291D7A9}" type="datetimeFigureOut">
              <a:rPr lang="fr-FR" smtClean="0"/>
              <a:t>11/06/2022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062D4-42E6-45A6-AFD4-45E161FD9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541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672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  <p:sndAc>
          <p:stSnd loop="1">
            <p:snd r:embed="rId2" name="10 Mamma Mia.wav"/>
          </p:stSnd>
        </p:sndAc>
      </p:transition>
    </mc:Choice>
    <mc:Fallback>
      <p:transition spd="med" advTm="7000">
        <p:fade/>
        <p:sndAc>
          <p:stSnd loop="1">
            <p:snd r:embed="rId2" name="10 Mamma Mi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ersonne, extérieur, habits&#10;&#10;Description générée automatiquement">
            <a:extLst>
              <a:ext uri="{FF2B5EF4-FFF2-40B4-BE49-F238E27FC236}">
                <a16:creationId xmlns:a16="http://schemas.microsoft.com/office/drawing/2014/main" id="{2EB4785F-A8AA-3071-C282-A0237C1319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549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rsonne, habits, extérieur&#10;&#10;Description générée automatiquement">
            <a:extLst>
              <a:ext uri="{FF2B5EF4-FFF2-40B4-BE49-F238E27FC236}">
                <a16:creationId xmlns:a16="http://schemas.microsoft.com/office/drawing/2014/main" id="{B71C64FA-9042-7225-5F9D-E2E7249DE6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478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rsonne, extérieur, habits&#10;&#10;Description générée automatiquement">
            <a:extLst>
              <a:ext uri="{FF2B5EF4-FFF2-40B4-BE49-F238E27FC236}">
                <a16:creationId xmlns:a16="http://schemas.microsoft.com/office/drawing/2014/main" id="{7B71969E-4FDF-DEC4-32E4-978D77A3D3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807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ersonne&#10;&#10;Description générée automatiquement">
            <a:extLst>
              <a:ext uri="{FF2B5EF4-FFF2-40B4-BE49-F238E27FC236}">
                <a16:creationId xmlns:a16="http://schemas.microsoft.com/office/drawing/2014/main" id="{FC080503-D3E3-F129-340E-C25AC15022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33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ersonne, habits&#10;&#10;Description générée automatiquement">
            <a:extLst>
              <a:ext uri="{FF2B5EF4-FFF2-40B4-BE49-F238E27FC236}">
                <a16:creationId xmlns:a16="http://schemas.microsoft.com/office/drawing/2014/main" id="{65389EB8-B9A3-F7A0-A364-CC94528DE5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395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abits, personne&#10;&#10;Description générée automatiquement">
            <a:extLst>
              <a:ext uri="{FF2B5EF4-FFF2-40B4-BE49-F238E27FC236}">
                <a16:creationId xmlns:a16="http://schemas.microsoft.com/office/drawing/2014/main" id="{3A9E3249-4773-F134-EB9E-E8C43A4AAB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12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abits, personne&#10;&#10;Description générée automatiquement">
            <a:extLst>
              <a:ext uri="{FF2B5EF4-FFF2-40B4-BE49-F238E27FC236}">
                <a16:creationId xmlns:a16="http://schemas.microsoft.com/office/drawing/2014/main" id="{CBC59B2B-5BF2-0189-6232-CF6E69D024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089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arbre, femme, habits&#10;&#10;Description générée automatiquement">
            <a:extLst>
              <a:ext uri="{FF2B5EF4-FFF2-40B4-BE49-F238E27FC236}">
                <a16:creationId xmlns:a16="http://schemas.microsoft.com/office/drawing/2014/main" id="{79FBBF74-4567-ACC9-FF57-12C982B617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683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ersonne, maillot de bain&#10;&#10;Description générée automatiquement">
            <a:extLst>
              <a:ext uri="{FF2B5EF4-FFF2-40B4-BE49-F238E27FC236}">
                <a16:creationId xmlns:a16="http://schemas.microsoft.com/office/drawing/2014/main" id="{B04360DF-AD09-7159-0B15-A051ABD4F3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622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extérieur, arbre&#10;&#10;Description générée automatiquement">
            <a:extLst>
              <a:ext uri="{FF2B5EF4-FFF2-40B4-BE49-F238E27FC236}">
                <a16:creationId xmlns:a16="http://schemas.microsoft.com/office/drawing/2014/main" id="{634F32AB-37C6-048C-6509-FAEDEE3D8B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440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arbre, habits, extérieur&#10;&#10;Description générée automatiquement">
            <a:extLst>
              <a:ext uri="{FF2B5EF4-FFF2-40B4-BE49-F238E27FC236}">
                <a16:creationId xmlns:a16="http://schemas.microsoft.com/office/drawing/2014/main" id="{890F72C0-482E-6E29-BBF8-2F588B7FB7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613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emme, extérieur, maillot de bain&#10;&#10;Description générée automatiquement">
            <a:extLst>
              <a:ext uri="{FF2B5EF4-FFF2-40B4-BE49-F238E27FC236}">
                <a16:creationId xmlns:a16="http://schemas.microsoft.com/office/drawing/2014/main" id="{DF18FB0B-2D05-C0A9-0E24-CAA1182E65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067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banc, femme&#10;&#10;Description générée automatiquement">
            <a:extLst>
              <a:ext uri="{FF2B5EF4-FFF2-40B4-BE49-F238E27FC236}">
                <a16:creationId xmlns:a16="http://schemas.microsoft.com/office/drawing/2014/main" id="{D174F254-5D0A-9852-29A7-96C40735D8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902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banc, assis&#10;&#10;Description générée automatiquement">
            <a:extLst>
              <a:ext uri="{FF2B5EF4-FFF2-40B4-BE49-F238E27FC236}">
                <a16:creationId xmlns:a16="http://schemas.microsoft.com/office/drawing/2014/main" id="{A9A898DE-8645-6702-0268-E3FD02FFAD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62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fauteuil, chaise&#10;&#10;Description générée automatiquement">
            <a:extLst>
              <a:ext uri="{FF2B5EF4-FFF2-40B4-BE49-F238E27FC236}">
                <a16:creationId xmlns:a16="http://schemas.microsoft.com/office/drawing/2014/main" id="{62F00738-5001-346D-8D61-44137BE60C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24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&#10;&#10;Description générée automatiquement">
            <a:extLst>
              <a:ext uri="{FF2B5EF4-FFF2-40B4-BE49-F238E27FC236}">
                <a16:creationId xmlns:a16="http://schemas.microsoft.com/office/drawing/2014/main" id="{7ACE9803-49FF-3DB7-3AA2-0C83FF881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58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fauteuil, chaise&#10;&#10;Description générée automatiquement">
            <a:extLst>
              <a:ext uri="{FF2B5EF4-FFF2-40B4-BE49-F238E27FC236}">
                <a16:creationId xmlns:a16="http://schemas.microsoft.com/office/drawing/2014/main" id="{504B09C8-3AEA-7342-3354-942C7E1808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4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ersonne, extérieur&#10;&#10;Description générée automatiquement">
            <a:extLst>
              <a:ext uri="{FF2B5EF4-FFF2-40B4-BE49-F238E27FC236}">
                <a16:creationId xmlns:a16="http://schemas.microsoft.com/office/drawing/2014/main" id="{2AE4D881-7333-2495-852E-8A163D88B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246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ersonne&#10;&#10;Description générée automatiquement">
            <a:extLst>
              <a:ext uri="{FF2B5EF4-FFF2-40B4-BE49-F238E27FC236}">
                <a16:creationId xmlns:a16="http://schemas.microsoft.com/office/drawing/2014/main" id="{8E3793E3-4A55-8B4E-5793-EA663FFB7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53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banc, assis, extérieur&#10;&#10;Description générée automatiquement">
            <a:extLst>
              <a:ext uri="{FF2B5EF4-FFF2-40B4-BE49-F238E27FC236}">
                <a16:creationId xmlns:a16="http://schemas.microsoft.com/office/drawing/2014/main" id="{58608743-4C27-39DD-5F06-F866B8B96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617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nc, extérieur, herbe, assis&#10;&#10;Description générée automatiquement">
            <a:extLst>
              <a:ext uri="{FF2B5EF4-FFF2-40B4-BE49-F238E27FC236}">
                <a16:creationId xmlns:a16="http://schemas.microsoft.com/office/drawing/2014/main" id="{AA99E3B5-82F6-86D8-57EC-0875AE5D78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277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personne, habits&#10;&#10;Description générée automatiquement">
            <a:extLst>
              <a:ext uri="{FF2B5EF4-FFF2-40B4-BE49-F238E27FC236}">
                <a16:creationId xmlns:a16="http://schemas.microsoft.com/office/drawing/2014/main" id="{B24BE2F4-7958-3FE2-4AC6-599AAD11CC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143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banc, personne&#10;&#10;Description générée automatiquement">
            <a:extLst>
              <a:ext uri="{FF2B5EF4-FFF2-40B4-BE49-F238E27FC236}">
                <a16:creationId xmlns:a16="http://schemas.microsoft.com/office/drawing/2014/main" id="{34430B91-9720-6493-4E9C-F0C2847394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084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emme, extérieur&#10;&#10;Description générée automatiquement">
            <a:extLst>
              <a:ext uri="{FF2B5EF4-FFF2-40B4-BE49-F238E27FC236}">
                <a16:creationId xmlns:a16="http://schemas.microsoft.com/office/drawing/2014/main" id="{CD210B72-D549-F8D1-74F0-AC22CF4DF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19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emme, habits, extérieur&#10;&#10;Description générée automatiquement">
            <a:extLst>
              <a:ext uri="{FF2B5EF4-FFF2-40B4-BE49-F238E27FC236}">
                <a16:creationId xmlns:a16="http://schemas.microsoft.com/office/drawing/2014/main" id="{779F6CCF-A2D5-1E8B-6CD7-140D24DA27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22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habits, femme&#10;&#10;Description générée automatiquement">
            <a:extLst>
              <a:ext uri="{FF2B5EF4-FFF2-40B4-BE49-F238E27FC236}">
                <a16:creationId xmlns:a16="http://schemas.microsoft.com/office/drawing/2014/main" id="{BC3EB1D2-8792-BB4D-1692-AD2BA67BA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4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personne, habits&#10;&#10;Description générée automatiquement">
            <a:extLst>
              <a:ext uri="{FF2B5EF4-FFF2-40B4-BE49-F238E27FC236}">
                <a16:creationId xmlns:a16="http://schemas.microsoft.com/office/drawing/2014/main" id="{79D208EE-4EC4-7979-E35F-801C08822A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5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ersonne, ciel, habits&#10;&#10;Description générée automatiquement">
            <a:extLst>
              <a:ext uri="{FF2B5EF4-FFF2-40B4-BE49-F238E27FC236}">
                <a16:creationId xmlns:a16="http://schemas.microsoft.com/office/drawing/2014/main" id="{F4EB1EDA-ACE1-F68A-FC82-CDA9763F99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980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848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0</Words>
  <Application>Microsoft Office PowerPoint</Application>
  <PresentationFormat>Affichage à l'écran (4:3)</PresentationFormat>
  <Paragraphs>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2022-06-11T14:13:43Z</dcterms:created>
  <dcterms:modified xsi:type="dcterms:W3CDTF">2022-06-11T14:45:40Z</dcterms:modified>
</cp:coreProperties>
</file>