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3" r:id="rId4"/>
    <p:sldId id="280" r:id="rId5"/>
    <p:sldId id="273" r:id="rId6"/>
    <p:sldId id="281" r:id="rId7"/>
    <p:sldId id="285" r:id="rId8"/>
    <p:sldId id="278" r:id="rId9"/>
    <p:sldId id="288" r:id="rId10"/>
    <p:sldId id="287" r:id="rId11"/>
    <p:sldId id="289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03" r:id="rId24"/>
    <p:sldId id="302" r:id="rId25"/>
    <p:sldId id="310" r:id="rId26"/>
    <p:sldId id="309" r:id="rId27"/>
    <p:sldId id="308" r:id="rId28"/>
    <p:sldId id="311" r:id="rId29"/>
    <p:sldId id="291" r:id="rId30"/>
    <p:sldId id="301" r:id="rId31"/>
    <p:sldId id="292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8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0B86FD-6114-B97C-124A-CF46FFD3F1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9F2196B-A286-6CC0-45E1-87E9C6EEE67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24192" y="126876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3EC08D1-BEAE-4358-10B9-9526F4324D4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64828" y="227794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8 Goin' home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8 Goin'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F3BA0AAE-8E5A-4088-8263-503D0C81A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9" y="6404696"/>
            <a:ext cx="1204182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United </a:t>
            </a:r>
            <a:r>
              <a:rPr lang="cs-CZ" altLang="cs-CZ" b="1" dirty="0" err="1">
                <a:solidFill>
                  <a:srgbClr val="FF0000"/>
                </a:solidFill>
              </a:rPr>
              <a:t>States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of</a:t>
            </a:r>
            <a:r>
              <a:rPr lang="cs-CZ" altLang="cs-CZ" b="1" dirty="0">
                <a:solidFill>
                  <a:srgbClr val="FF0000"/>
                </a:solidFill>
              </a:rPr>
              <a:t> America      </a:t>
            </a:r>
            <a:r>
              <a:rPr lang="cs-CZ" altLang="cs-CZ" b="1" dirty="0" err="1">
                <a:solidFill>
                  <a:srgbClr val="FF0000"/>
                </a:solidFill>
              </a:rPr>
              <a:t>Etats-Unis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d'Amerique</a:t>
            </a:r>
            <a:r>
              <a:rPr lang="cs-CZ" altLang="cs-CZ" b="1" dirty="0">
                <a:solidFill>
                  <a:srgbClr val="FF0000"/>
                </a:solidFill>
              </a:rPr>
              <a:t>      </a:t>
            </a:r>
            <a:r>
              <a:rPr lang="cs-CZ" altLang="cs-CZ" b="1" dirty="0" err="1">
                <a:solidFill>
                  <a:srgbClr val="FF0000"/>
                </a:solidFill>
              </a:rPr>
              <a:t>Vereinigte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Staaten</a:t>
            </a:r>
            <a:r>
              <a:rPr lang="cs-CZ" altLang="cs-CZ" b="1" dirty="0">
                <a:solidFill>
                  <a:srgbClr val="FF0000"/>
                </a:solidFill>
              </a:rPr>
              <a:t> von Amerika     </a:t>
            </a:r>
            <a:r>
              <a:rPr lang="cs-CZ" altLang="cs-CZ" b="1" dirty="0" err="1">
                <a:solidFill>
                  <a:srgbClr val="FF0000"/>
                </a:solidFill>
              </a:rPr>
              <a:t>Estados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Unidos</a:t>
            </a:r>
            <a:r>
              <a:rPr lang="cs-CZ" altLang="cs-CZ" b="1" dirty="0">
                <a:solidFill>
                  <a:srgbClr val="FF0000"/>
                </a:solidFill>
              </a:rPr>
              <a:t> de </a:t>
            </a:r>
            <a:r>
              <a:rPr lang="cs-CZ" altLang="cs-CZ" b="1" dirty="0" err="1">
                <a:solidFill>
                  <a:srgbClr val="FF0000"/>
                </a:solidFill>
              </a:rPr>
              <a:t>América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DA777BE-C7DA-48DE-AAC1-77985EABC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A9D6ACF-B107-44B1-A83D-C0D5F4EB1A1A}"/>
              </a:ext>
            </a:extLst>
          </p:cNvPr>
          <p:cNvSpPr/>
          <p:nvPr/>
        </p:nvSpPr>
        <p:spPr>
          <a:xfrm>
            <a:off x="6240016" y="764704"/>
            <a:ext cx="4032448" cy="166199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U </a:t>
            </a: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S</a:t>
            </a: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</a:t>
            </a:r>
            <a:r>
              <a:rPr lang="cs-CZ" sz="54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A</a:t>
            </a: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 32 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96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063604-12A4-8051-C60F-3E28CF5E1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F5CF369-8341-D06C-98FB-6207880B1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6C64678-AE4C-1973-1BB4-0CF2AE6BC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B9133D-7B39-5EC5-DA8F-765CD536A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653F8C-58AD-757A-F0F7-B168B400E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2CEE100-421C-6122-F043-EB768E78E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A9BC6C-A813-30A6-2095-BD7EA49DC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166947-814E-2F97-890E-8D173242B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D2715A-65B6-3CDB-071F-BD3623BF9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8499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38A03E-5782-25FE-9C2D-092C36C2D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280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393C90-F645-5CF8-5778-5A5BBE576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682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0F9B5C-D7FE-804B-0E85-4C8C9113D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790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36ACEF3-0998-CC5B-1178-B9C58B579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992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5B3D31-A56B-6260-28B8-C3D547126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651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878A41-BAAB-19E0-FA84-9FD7D40A8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596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993B60-E607-52C4-0182-8536418A4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27E8DA-315A-7248-A560-074FAC90C3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0317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6E409F-2266-744F-6E4C-4F0917462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57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28B843-5767-10BD-BCBE-BCC0EB854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32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801206-EC1D-D6DC-8E5C-269897AE2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395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431F29-7BAF-B436-EC95-933279496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629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5C0A6A-837B-C55A-36E8-696D7DF53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661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AB6934-E32C-5CDD-8377-B6B1866D0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8224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462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EB53B5-74AE-07B6-64BA-EC5F69883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4817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9BD961-EC9D-2748-6819-0304BA78F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715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5B3E5C-B229-569F-AE38-ADC8AB053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802301-EDF1-8756-F36E-2DE0E065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3528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E4A0008-B28B-EBFC-0D8B-E14C4F282227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5C5694C-A170-1A30-CE76-9584019542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1641"/>
            <a:ext cx="10801200" cy="49881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FF7B4C86-607C-9174-F3F6-18A88C2BB76B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F7C2CD7-52A2-7740-16D9-140D4A34B238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E8CB307-5420-B0EE-D5A1-496404D936CA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6805227-961D-2E7E-B505-40CCBD8E2089}"/>
              </a:ext>
            </a:extLst>
          </p:cNvPr>
          <p:cNvSpPr/>
          <p:nvPr/>
        </p:nvSpPr>
        <p:spPr>
          <a:xfrm>
            <a:off x="684814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AEE48DA2-491D-CAA1-5CC3-156530BE5023}"/>
              </a:ext>
            </a:extLst>
          </p:cNvPr>
          <p:cNvSpPr/>
          <p:nvPr/>
        </p:nvSpPr>
        <p:spPr>
          <a:xfrm>
            <a:off x="7579643" y="511640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2F5E14BB-A35A-9DB8-7B92-2625C0143509}"/>
              </a:ext>
            </a:extLst>
          </p:cNvPr>
          <p:cNvSpPr/>
          <p:nvPr/>
        </p:nvSpPr>
        <p:spPr>
          <a:xfrm>
            <a:off x="4641731" y="93682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</TotalTime>
  <Words>86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2022-06-05T16:32:48Z</dcterms:modified>
</cp:coreProperties>
</file>