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314" r:id="rId8"/>
    <p:sldId id="316" r:id="rId9"/>
    <p:sldId id="315" r:id="rId10"/>
    <p:sldId id="307" r:id="rId11"/>
    <p:sldId id="313" r:id="rId12"/>
    <p:sldId id="312" r:id="rId13"/>
    <p:sldId id="311" r:id="rId14"/>
    <p:sldId id="306" r:id="rId15"/>
    <p:sldId id="302" r:id="rId16"/>
    <p:sldId id="304" r:id="rId17"/>
    <p:sldId id="301" r:id="rId18"/>
    <p:sldId id="299" r:id="rId19"/>
    <p:sldId id="300" r:id="rId20"/>
    <p:sldId id="298" r:id="rId21"/>
    <p:sldId id="297" r:id="rId22"/>
    <p:sldId id="294" r:id="rId23"/>
    <p:sldId id="296" r:id="rId24"/>
    <p:sldId id="295" r:id="rId25"/>
    <p:sldId id="287" r:id="rId26"/>
    <p:sldId id="285" r:id="rId27"/>
    <p:sldId id="289" r:id="rId28"/>
    <p:sldId id="288" r:id="rId29"/>
    <p:sldId id="291" r:id="rId30"/>
    <p:sldId id="292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610A8F-590C-92BA-7A32-825D6FB430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8CDE8825-E20D-8F85-37AE-0187C82883F7}"/>
              </a:ext>
            </a:extLst>
          </p:cNvPr>
          <p:cNvSpPr/>
          <p:nvPr/>
        </p:nvSpPr>
        <p:spPr>
          <a:xfrm>
            <a:off x="7104112" y="548680"/>
            <a:ext cx="4392488" cy="15841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WordArt 13">
            <a:extLst>
              <a:ext uri="{FF2B5EF4-FFF2-40B4-BE49-F238E27FC236}">
                <a16:creationId xmlns:a16="http://schemas.microsoft.com/office/drawing/2014/main" id="{829D3E24-2818-33CA-0FF8-B7E037CF97A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56240" y="901691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569BED8D-FF36-F8D2-BBCF-50B91B16765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96876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California blue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California bl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49A698-68FE-CAC4-8494-EC93718B4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A112E3CE-8F78-18AB-D47F-9A3D30660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1819" y="764704"/>
            <a:ext cx="9366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CAAE8E3B-0405-1891-B398-91538C8C6C91}"/>
              </a:ext>
            </a:extLst>
          </p:cNvPr>
          <p:cNvSpPr/>
          <p:nvPr/>
        </p:nvSpPr>
        <p:spPr>
          <a:xfrm>
            <a:off x="4079776" y="5445224"/>
            <a:ext cx="54006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Moto Show  15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CC03EE-2B39-6D1F-F064-5B73448F49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61DF67C4-1FC3-4015-E0AF-1F51C1EC3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3600" y="692696"/>
            <a:ext cx="1143000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E3B91DFD-2590-734C-16A9-1B99E1924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68" y="507492"/>
            <a:ext cx="10799064" cy="587383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FD3C5BF0-7B70-C3B1-CC8F-FB2F1F8BA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68" y="434340"/>
            <a:ext cx="10799064" cy="5989320"/>
          </a:xfrm>
          <a:prstGeom prst="rect">
            <a:avLst/>
          </a:prstGeom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14D31D2A-248C-979F-FE40-10A347DA6F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468" y="434340"/>
            <a:ext cx="10799063" cy="598932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3A61CCB-74E5-EBF3-60DF-23CCB3A28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EAD3CB5-0404-D468-94FB-102EB36107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476250"/>
            <a:ext cx="10225136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926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3A61CCB-74E5-EBF3-60DF-23CCB3A28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0AD22DF4-FB0B-AF36-9DDC-95446E2BF5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692696"/>
            <a:ext cx="10657184" cy="5977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171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3A61CCB-74E5-EBF3-60DF-23CCB3A28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90031336-A428-A9CB-CCD7-C81E7E0CC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88" y="300125"/>
            <a:ext cx="11017224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7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3A61CCB-74E5-EBF3-60DF-23CCB3A28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76121D-906E-AEF6-336F-1D9755AFF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476250"/>
            <a:ext cx="10297143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1251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3A61CCB-74E5-EBF3-60DF-23CCB3A28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E6FB5EF6-AC80-DDF7-5BF8-9DD25A47F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428" y="560721"/>
            <a:ext cx="10297144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146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3A61CCB-74E5-EBF3-60DF-23CCB3A28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41A17DF4-FF18-F65C-4726-1C833C120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20" y="620688"/>
            <a:ext cx="10441160" cy="6048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672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3A61CCB-74E5-EBF3-60DF-23CCB3A28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FE46FEDB-737D-A1C4-2429-5CA9389D97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40" y="548680"/>
            <a:ext cx="10153127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613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E3E353-74DD-3F37-7B09-F4416E452B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68" y="470916"/>
            <a:ext cx="10799064" cy="591616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4340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CD2FFE-8648-F40A-575E-A2A3C3F7AC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0" y="511175"/>
            <a:ext cx="10795000" cy="583565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897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C3AF9DB0-4516-7BB9-02FB-EA43EAC0A0E8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6F2E9B60-484F-5AB6-5AC6-6FADBCB47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767440"/>
            <a:ext cx="10297144" cy="5568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230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4E174EE-1FC2-89CD-26AD-5D4B9B38C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A41BBA42-24CA-3FEB-7EDC-6A1D42041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3742" y="570709"/>
            <a:ext cx="1087438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569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2CDD5DD-4AC0-1DCC-7BBA-A21255E45C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10813032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605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0EF8733-E822-0D93-7634-8888E3193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89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014FE30-B028-CC83-0F8F-4B9A32AF7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EC5204DD-C752-F622-DBC8-21BB29B2A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456" y="692696"/>
            <a:ext cx="938213" cy="471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210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8FF6DD8-615B-323D-A262-BBDE6F9F4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378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9C43385-BC19-58F1-97F6-85D271B12E1F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70F37A9B-F96B-C2DA-DCD7-16BB79A50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548680"/>
            <a:ext cx="10225136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131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0D67286F-355C-F1B2-503C-5CF155C1D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915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668848A-FC54-0EEE-F455-02F8FAAD2880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50699A32-B42B-01E8-6B4A-C327473E1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569105"/>
            <a:ext cx="10801200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426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8D630E1-7A48-8D9F-5640-55677111FC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0" y="514350"/>
            <a:ext cx="10795000" cy="58293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6628778-39C5-5974-03DF-C13D49132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3AF59BE9-FB36-93DA-2E7B-916224279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607" y="620688"/>
            <a:ext cx="1335087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BFC47F-4589-13A8-0659-958BCF93B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3F30981B-BFD3-3AD1-48D7-31A234E1C0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2540" y="764704"/>
            <a:ext cx="998110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01C423B-8A32-5C83-E00E-667BAFFFA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2FAACDF6-0D2D-CDF8-3D06-A1EB92411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300" y="476672"/>
            <a:ext cx="100330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1226037D-2C33-9CE0-45FB-85DE633980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E4A0008-B28B-EBFC-0D8B-E14C4F282227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7281E328-E5F2-EEF9-CA17-76DA192F0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4109"/>
            <a:ext cx="10801200" cy="508223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BDB2595-C7EE-1687-7AB5-7B2008EB182A}"/>
              </a:ext>
            </a:extLst>
          </p:cNvPr>
          <p:cNvSpPr/>
          <p:nvPr/>
        </p:nvSpPr>
        <p:spPr>
          <a:xfrm>
            <a:off x="4523724" y="507172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A33955EE-F40E-DFB6-6343-993E4A158BE3}"/>
              </a:ext>
            </a:extLst>
          </p:cNvPr>
          <p:cNvSpPr/>
          <p:nvPr/>
        </p:nvSpPr>
        <p:spPr>
          <a:xfrm>
            <a:off x="551384" y="5034515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67429606-4D0A-740C-265C-5F936B4AB9F0}"/>
              </a:ext>
            </a:extLst>
          </p:cNvPr>
          <p:cNvSpPr/>
          <p:nvPr/>
        </p:nvSpPr>
        <p:spPr>
          <a:xfrm>
            <a:off x="9636000" y="504487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087163D7-5013-11A1-F8EC-FEC7C1C72363}"/>
              </a:ext>
            </a:extLst>
          </p:cNvPr>
          <p:cNvSpPr/>
          <p:nvPr/>
        </p:nvSpPr>
        <p:spPr>
          <a:xfrm>
            <a:off x="551384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93A9436B-A691-2A57-0FAA-31A98673FD5F}"/>
              </a:ext>
            </a:extLst>
          </p:cNvPr>
          <p:cNvSpPr/>
          <p:nvPr/>
        </p:nvSpPr>
        <p:spPr>
          <a:xfrm>
            <a:off x="8156386" y="507576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3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395</TotalTime>
  <Words>66</Words>
  <Application>Microsoft Office PowerPoint</Application>
  <PresentationFormat>Širokoúhlá obrazovka</PresentationFormat>
  <Paragraphs>12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114</cp:revision>
  <dcterms:created xsi:type="dcterms:W3CDTF">2020-02-21T13:54:42Z</dcterms:created>
  <dcterms:modified xsi:type="dcterms:W3CDTF">2022-06-10T10:43:46Z</dcterms:modified>
</cp:coreProperties>
</file>