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73" r:id="rId5"/>
    <p:sldId id="278" r:id="rId6"/>
    <p:sldId id="285" r:id="rId7"/>
    <p:sldId id="310" r:id="rId8"/>
    <p:sldId id="309" r:id="rId9"/>
    <p:sldId id="308" r:id="rId10"/>
    <p:sldId id="307" r:id="rId11"/>
    <p:sldId id="305" r:id="rId12"/>
    <p:sldId id="301" r:id="rId13"/>
    <p:sldId id="306" r:id="rId14"/>
    <p:sldId id="300" r:id="rId15"/>
    <p:sldId id="302" r:id="rId16"/>
    <p:sldId id="299" r:id="rId17"/>
    <p:sldId id="304" r:id="rId18"/>
    <p:sldId id="295" r:id="rId19"/>
    <p:sldId id="298" r:id="rId20"/>
    <p:sldId id="303" r:id="rId21"/>
    <p:sldId id="288" r:id="rId22"/>
    <p:sldId id="297" r:id="rId23"/>
    <p:sldId id="296" r:id="rId24"/>
    <p:sldId id="294" r:id="rId25"/>
    <p:sldId id="293" r:id="rId26"/>
    <p:sldId id="287" r:id="rId27"/>
    <p:sldId id="289" r:id="rId28"/>
    <p:sldId id="291" r:id="rId29"/>
    <p:sldId id="292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0151CF-A0DD-1091-97D1-A155A3D00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1A4F857-5555-5D1F-4155-39DD9E37DF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A91F18F-E536-E036-6D79-3ED081D304A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83191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Musette waltz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Musett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28CCD2C5-4ADE-760D-24D0-4A50B786D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93F0465-902B-F237-6B61-A42C21085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800085A-DDAD-329F-47CA-0A2F92DB61E9}"/>
              </a:ext>
            </a:extLst>
          </p:cNvPr>
          <p:cNvSpPr/>
          <p:nvPr/>
        </p:nvSpPr>
        <p:spPr>
          <a:xfrm>
            <a:off x="3503712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Francie  80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2F4EC4E4-9B77-AE98-435C-AF1C2A236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8879AF-0BF2-1B3B-9BE7-65BAEA8B5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B8D45B9-6EAE-B10B-E1A8-F8DF148F6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46ED959-6EDE-5A80-90E5-612A50D7D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776521" y="548680"/>
            <a:ext cx="72008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3FFD9E-EEF6-2C31-40EF-4D209EA7C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444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3A1D93-C95E-1DB0-2B71-B640EE48E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294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799382-2375-B2AF-80BD-323F8D3A0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797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0B9155-44DF-7746-38F0-29F580B3E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98EF133-0668-DE99-1B54-C9EBC5989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992" y="548680"/>
            <a:ext cx="655608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18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A48C33-C4FC-5DBC-B7A4-938DD0D55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49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11865E8-E1C8-1F0B-81B0-830D382BF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352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D68C7F-75ED-5B1B-2625-A756014C2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0138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540C0-9A60-61BB-C0D9-A44834072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725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A77F64-161E-3D70-7B0C-4F857D016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62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783CAD-5176-06A5-5C3B-C853735C7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974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82CB17-C615-99C1-68F3-88C583D85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192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705EE-2325-2097-446A-816E382EF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082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EBA313-1A3D-109E-2AAB-11C6F8526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34177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D59458-3C24-1C40-9790-35AC61C07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485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9CF6AE-0B6B-09FB-3308-1FF6A16E8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ADF0AC-B573-F740-2956-CE648C35D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761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2C25A1-6A2A-4424-E61D-4159B9456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648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819378-A33A-ACC3-B6B7-64BF542A4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033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E20302-CDBF-58EE-484D-2052F3F97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487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5FEC96-1857-C206-D08A-03FB25A7B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DE6A7E-1FE3-4A35-9DA6-EB4E598C5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2B6CE-FB05-CD86-CA2A-7725E760A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CD433DF-B2E8-E15A-5AD0-94F8A13005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3538"/>
            <a:ext cx="10801200" cy="50151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2B847B94-2968-9F6A-6077-22C1FB3CDD01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32C9DD0-5DF6-7BAF-8A94-D9D0244EE69E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CC96D8B-5E16-957F-AC62-261BC9719D8F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404BF36-457E-595B-C38F-6F7C191ACB20}"/>
              </a:ext>
            </a:extLst>
          </p:cNvPr>
          <p:cNvSpPr/>
          <p:nvPr/>
        </p:nvSpPr>
        <p:spPr>
          <a:xfrm>
            <a:off x="479376" y="54353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B3C66110-7890-063D-8635-4F305FABB532}"/>
              </a:ext>
            </a:extLst>
          </p:cNvPr>
          <p:cNvSpPr/>
          <p:nvPr/>
        </p:nvSpPr>
        <p:spPr>
          <a:xfrm>
            <a:off x="7576792" y="51066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60C4253C-4E73-F1CB-AC54-BD550323A59A}"/>
              </a:ext>
            </a:extLst>
          </p:cNvPr>
          <p:cNvSpPr/>
          <p:nvPr/>
        </p:nvSpPr>
        <p:spPr>
          <a:xfrm>
            <a:off x="4510459" y="51042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79</Words>
  <Application>Microsoft Office PowerPoint</Application>
  <PresentationFormat>Širokoúhlá obrazovka</PresentationFormat>
  <Paragraphs>14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2022-06-10T07:20:33Z</dcterms:modified>
</cp:coreProperties>
</file>