
<file path=[Content_Types].xml><?xml version="1.0" encoding="utf-8"?>
<Types xmlns="http://schemas.openxmlformats.org/package/2006/content-types">
  <Default Extension="gif" ContentType="image/gif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64" r:id="rId4"/>
    <p:sldId id="280" r:id="rId5"/>
    <p:sldId id="273" r:id="rId6"/>
    <p:sldId id="278" r:id="rId7"/>
    <p:sldId id="281" r:id="rId8"/>
    <p:sldId id="285" r:id="rId9"/>
    <p:sldId id="288" r:id="rId10"/>
    <p:sldId id="287" r:id="rId11"/>
    <p:sldId id="298" r:id="rId12"/>
    <p:sldId id="297" r:id="rId13"/>
    <p:sldId id="303" r:id="rId14"/>
    <p:sldId id="304" r:id="rId15"/>
    <p:sldId id="302" r:id="rId16"/>
    <p:sldId id="308" r:id="rId17"/>
    <p:sldId id="307" r:id="rId18"/>
    <p:sldId id="306" r:id="rId19"/>
    <p:sldId id="305" r:id="rId20"/>
    <p:sldId id="312" r:id="rId21"/>
    <p:sldId id="296" r:id="rId22"/>
    <p:sldId id="310" r:id="rId23"/>
    <p:sldId id="314" r:id="rId24"/>
    <p:sldId id="311" r:id="rId25"/>
    <p:sldId id="295" r:id="rId26"/>
    <p:sldId id="309" r:id="rId27"/>
    <p:sldId id="294" r:id="rId28"/>
    <p:sldId id="301" r:id="rId29"/>
    <p:sldId id="299" r:id="rId30"/>
    <p:sldId id="300" r:id="rId31"/>
    <p:sldId id="293" r:id="rId32"/>
    <p:sldId id="289" r:id="rId33"/>
    <p:sldId id="291" r:id="rId34"/>
    <p:sldId id="292" r:id="rId3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5" Type="http://schemas.openxmlformats.org/officeDocument/2006/relationships/audio" Target="../media/audio1.wav"/><Relationship Id="rId4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gif"/><Relationship Id="rId2" Type="http://schemas.openxmlformats.org/officeDocument/2006/relationships/image" Target="../media/image35.gif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7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000">
        <p:split orient="vert"/>
      </p:transition>
    </mc:Choice>
    <mc:Fallback xmlns="">
      <p:transition spd="slow" advClick="0" advTm="2000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6">
            <a:hlinkClick r:id="" action="ppaction://noaction" highlightClick="1">
              <a:snd r:embed="rId2" name="Let it be a fine day tomorrow.wav"/>
            </a:hlinkClick>
            <a:extLst>
              <a:ext uri="{FF2B5EF4-FFF2-40B4-BE49-F238E27FC236}">
                <a16:creationId xmlns:a16="http://schemas.microsoft.com/office/drawing/2014/main" id="{57AF7B36-6EA0-6AC1-92CC-2543F3ACD07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60784" y="620688"/>
            <a:ext cx="288032" cy="288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Obrázek 3">
            <a:extLst>
              <a:ext uri="{FF2B5EF4-FFF2-40B4-BE49-F238E27FC236}">
                <a16:creationId xmlns:a16="http://schemas.microsoft.com/office/drawing/2014/main" id="{3BF0743C-8190-D660-8BD3-4B8A0190F84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72196"/>
            <a:ext cx="10801200" cy="5809132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5" name="WordArt 13">
            <a:extLst>
              <a:ext uri="{FF2B5EF4-FFF2-40B4-BE49-F238E27FC236}">
                <a16:creationId xmlns:a16="http://schemas.microsoft.com/office/drawing/2014/main" id="{16CC0247-1623-2B9F-9FE9-6BE1A4F9AFFC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3863752" y="785308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WordArt 14">
            <a:extLst>
              <a:ext uri="{FF2B5EF4-FFF2-40B4-BE49-F238E27FC236}">
                <a16:creationId xmlns:a16="http://schemas.microsoft.com/office/drawing/2014/main" id="{0EBE5C5A-698D-5A74-48C0-26B210254DC4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4204388" y="1876574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4000">
        <p:split orient="vert"/>
        <p:sndAc>
          <p:stSnd loop="1">
            <p:snd r:embed="rId2" name="Let it be a fine day tomorrow.wav"/>
          </p:stSnd>
        </p:sndAc>
      </p:transition>
    </mc:Choice>
    <mc:Fallback xmlns="">
      <p:transition spd="slow" advClick="0" advTm="14000">
        <p:split orient="vert"/>
        <p:sndAc>
          <p:stSnd loop="1">
            <p:snd r:embed="rId5" name="Let it be a fine day tomorrow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7563326F-0581-6A82-9C00-6987B21034B0}"/>
              </a:ext>
            </a:extLst>
          </p:cNvPr>
          <p:cNvSpPr txBox="1"/>
          <p:nvPr/>
        </p:nvSpPr>
        <p:spPr>
          <a:xfrm>
            <a:off x="19147" y="6382334"/>
            <a:ext cx="121867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>
                <a:solidFill>
                  <a:srgbClr val="FF0000"/>
                </a:solidFill>
              </a:rPr>
              <a:t>    </a:t>
            </a:r>
            <a:r>
              <a:rPr lang="cs-CZ" sz="2400" b="1" dirty="0" err="1">
                <a:solidFill>
                  <a:srgbClr val="FF0000"/>
                </a:solidFill>
              </a:rPr>
              <a:t>Russia</a:t>
            </a:r>
            <a:r>
              <a:rPr lang="cs-CZ" sz="2400" b="1" dirty="0">
                <a:solidFill>
                  <a:srgbClr val="FF0000"/>
                </a:solidFill>
              </a:rPr>
              <a:t>   </a:t>
            </a:r>
            <a:r>
              <a:rPr lang="cs-CZ" sz="2400" b="1" dirty="0" err="1">
                <a:solidFill>
                  <a:srgbClr val="FF0000"/>
                </a:solidFill>
              </a:rPr>
              <a:t>Russie</a:t>
            </a:r>
            <a:r>
              <a:rPr lang="cs-CZ" sz="2400" b="1" dirty="0">
                <a:solidFill>
                  <a:srgbClr val="FF0000"/>
                </a:solidFill>
              </a:rPr>
              <a:t>   </a:t>
            </a:r>
            <a:r>
              <a:rPr lang="cs-CZ" sz="2400" b="1" dirty="0" err="1">
                <a:solidFill>
                  <a:srgbClr val="FF0000"/>
                </a:solidFill>
              </a:rPr>
              <a:t>Rusya</a:t>
            </a:r>
            <a:r>
              <a:rPr lang="cs-CZ" sz="2400" b="1" dirty="0">
                <a:solidFill>
                  <a:srgbClr val="FF0000"/>
                </a:solidFill>
              </a:rPr>
              <a:t>    </a:t>
            </a:r>
            <a:r>
              <a:rPr lang="cs-CZ" sz="2400" b="1" dirty="0" err="1">
                <a:solidFill>
                  <a:srgbClr val="FF0000"/>
                </a:solidFill>
              </a:rPr>
              <a:t>Rusland</a:t>
            </a:r>
            <a:r>
              <a:rPr lang="cs-CZ" sz="2400" b="1" dirty="0">
                <a:solidFill>
                  <a:srgbClr val="FF0000"/>
                </a:solidFill>
              </a:rPr>
              <a:t>    </a:t>
            </a:r>
            <a:r>
              <a:rPr lang="cs-CZ" sz="2400" b="1" dirty="0" err="1">
                <a:solidFill>
                  <a:srgbClr val="FF0000"/>
                </a:solidFill>
              </a:rPr>
              <a:t>Russland</a:t>
            </a:r>
            <a:r>
              <a:rPr lang="cs-CZ" sz="2400" b="1" dirty="0">
                <a:solidFill>
                  <a:srgbClr val="FF0000"/>
                </a:solidFill>
              </a:rPr>
              <a:t>    </a:t>
            </a:r>
            <a:r>
              <a:rPr lang="cs-CZ" sz="2400" b="1" dirty="0" err="1">
                <a:solidFill>
                  <a:srgbClr val="FF0000"/>
                </a:solidFill>
              </a:rPr>
              <a:t>Rusia</a:t>
            </a:r>
            <a:r>
              <a:rPr lang="cs-CZ" sz="2400" b="1" dirty="0">
                <a:solidFill>
                  <a:srgbClr val="FF0000"/>
                </a:solidFill>
              </a:rPr>
              <a:t>     </a:t>
            </a:r>
            <a:r>
              <a:rPr lang="cs-CZ" sz="2400" b="1" dirty="0" err="1">
                <a:solidFill>
                  <a:srgbClr val="FF0000"/>
                </a:solidFill>
              </a:rPr>
              <a:t>Rússia</a:t>
            </a:r>
            <a:r>
              <a:rPr lang="cs-CZ" sz="2400" b="1" dirty="0">
                <a:solidFill>
                  <a:srgbClr val="FF0000"/>
                </a:solidFill>
              </a:rPr>
              <a:t>    </a:t>
            </a:r>
            <a:r>
              <a:rPr lang="cs-CZ" sz="2400" b="1" dirty="0" err="1">
                <a:solidFill>
                  <a:srgbClr val="FF0000"/>
                </a:solidFill>
              </a:rPr>
              <a:t>Rosja</a:t>
            </a:r>
            <a:r>
              <a:rPr lang="cs-CZ" sz="2400" b="1" dirty="0">
                <a:solidFill>
                  <a:srgbClr val="FF0000"/>
                </a:solidFill>
              </a:rPr>
              <a:t>    </a:t>
            </a:r>
            <a:r>
              <a:rPr lang="cs-CZ" sz="2400" b="1" dirty="0" err="1">
                <a:solidFill>
                  <a:srgbClr val="FF0000"/>
                </a:solidFill>
              </a:rPr>
              <a:t>Oroszország</a:t>
            </a:r>
            <a:r>
              <a:rPr lang="cs-CZ" sz="2400" b="1" dirty="0">
                <a:solidFill>
                  <a:srgbClr val="FF0000"/>
                </a:solidFill>
              </a:rPr>
              <a:t>    </a:t>
            </a:r>
            <a:r>
              <a:rPr lang="az-Cyrl-AZ" sz="2400" b="1" dirty="0">
                <a:solidFill>
                  <a:srgbClr val="FF0000"/>
                </a:solidFill>
              </a:rPr>
              <a:t>Россия</a:t>
            </a:r>
            <a:endParaRPr lang="cs-CZ" sz="2400" b="1" dirty="0">
              <a:solidFill>
                <a:srgbClr val="FF0000"/>
              </a:solidFill>
            </a:endParaRP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AA6A15D4-2E3A-A390-967D-9927945E47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90882"/>
            <a:ext cx="10801200" cy="5891452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5" name="3 Rectángulo">
            <a:extLst>
              <a:ext uri="{FF2B5EF4-FFF2-40B4-BE49-F238E27FC236}">
                <a16:creationId xmlns:a16="http://schemas.microsoft.com/office/drawing/2014/main" id="{DD607C8E-51A2-2C49-66EC-D6AE0860FDF0}"/>
              </a:ext>
            </a:extLst>
          </p:cNvPr>
          <p:cNvSpPr/>
          <p:nvPr/>
        </p:nvSpPr>
        <p:spPr>
          <a:xfrm>
            <a:off x="665018" y="620688"/>
            <a:ext cx="10801200" cy="92333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5400" b="1" spc="50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Rusko  82</a:t>
            </a:r>
            <a:endParaRPr lang="es-ES" sz="5400" b="1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22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0B1880D-72F3-BE2A-89F6-659FEEDAD60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>
            <a:extLst>
              <a:ext uri="{FF2B5EF4-FFF2-40B4-BE49-F238E27FC236}">
                <a16:creationId xmlns:a16="http://schemas.microsoft.com/office/drawing/2014/main" id="{BDFA308F-F96C-E8D2-D007-54F78E3B519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929BAE3-8861-550F-F6EC-75FC33E3D1D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82579F0-C76B-44A7-E045-ED239040BEB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68EE268-4FB1-A765-1CFF-1D3E170AA2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399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D1660FC0-9385-501D-88AD-DF02349022D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095997" y="548680"/>
            <a:ext cx="5400601" cy="6480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55E7979-2FA9-0AA2-73FA-580E1AC2A40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A0EAF9F-6DAB-4A15-34FF-3DEADA1157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5A0BD11-9AE0-ACA2-0E7D-11B1985EF3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034276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14DBED3-707A-62AC-9A1F-FDC4C370970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293907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0F9E348-3766-7352-630F-C266438DB23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683267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52C34C8-A7C5-D828-11A0-698586ADCD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677210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703B1F0-C752-8782-EE4C-51431E3858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92915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B657F4C-F4F0-883D-671A-28E42CF243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864761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AB6563C-B10B-E025-2628-908C42954AA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260849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988B207-DF2B-8101-86C5-6F080CEE1EF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03266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671A8BE-C361-8DD9-327A-ACCADC7277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43137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30136C7-051B-8258-B9D5-EE974155BBF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265664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DAAA2A2-492F-8C1C-78C9-C007AADF4E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282020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A422E42-0E20-638A-D4E8-D836E1B2876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63155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5F73AE2-4C17-B770-B893-5943E606BF8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1928243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1E763B3-E1A6-5E14-9A72-41850825068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771299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95C49A5-2524-5899-A967-0451F349901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91145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3C4D0D6-7647-EFF7-2C04-4ACF5DD9FE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5038363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5535414-55F8-086F-F7A3-4F4544DE08A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59696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0C6E048-1FF6-98FF-6931-08479DC1C5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837928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E8DD84A-BF54-2367-B14E-5F90598A6BA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06352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44EF477-A9DD-8CAB-9356-E57F91891C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57556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DB8F480-AE2C-1517-B2DE-3CEAED30B3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19988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63A90E8-CAF5-26A5-9FA9-A389998B145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A2BE63E-8479-B193-F363-9ACE4985239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479817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1" name="Picture 1" descr="The_End_Animated.gif">
            <a:extLst>
              <a:ext uri="{FF2B5EF4-FFF2-40B4-BE49-F238E27FC236}">
                <a16:creationId xmlns:a16="http://schemas.microsoft.com/office/drawing/2014/main" id="{D1DD575D-F0BD-4898-A7F6-976B64D8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604471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BBA05814-06E4-416B-9647-5B73438DF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6360" y="6114925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7">
            <a:extLst>
              <a:ext uri="{FF2B5EF4-FFF2-40B4-BE49-F238E27FC236}">
                <a16:creationId xmlns:a16="http://schemas.microsoft.com/office/drawing/2014/main" id="{103B1892-14BB-4A2D-BC66-7BB32046B4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76341"/>
            <a:ext cx="121920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:   Visitami: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: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:   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: 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moi: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    Navštivte mně na:</a:t>
            </a:r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AE4A0008-B28B-EBFC-0D8B-E14C4F282227}"/>
              </a:ext>
            </a:extLst>
          </p:cNvPr>
          <p:cNvSpPr/>
          <p:nvPr/>
        </p:nvSpPr>
        <p:spPr>
          <a:xfrm>
            <a:off x="2357250" y="6432137"/>
            <a:ext cx="6948772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E81303B7-EF96-F767-54C4-E74BA3A958B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67321"/>
            <a:ext cx="10801200" cy="5032473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9" name="3 Rectángulo">
            <a:extLst>
              <a:ext uri="{FF2B5EF4-FFF2-40B4-BE49-F238E27FC236}">
                <a16:creationId xmlns:a16="http://schemas.microsoft.com/office/drawing/2014/main" id="{043B9093-17A4-9CDD-9C28-715845301150}"/>
              </a:ext>
            </a:extLst>
          </p:cNvPr>
          <p:cNvSpPr/>
          <p:nvPr/>
        </p:nvSpPr>
        <p:spPr>
          <a:xfrm>
            <a:off x="4612356" y="5044820"/>
            <a:ext cx="2967287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 a nice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3 Rectángulo">
            <a:extLst>
              <a:ext uri="{FF2B5EF4-FFF2-40B4-BE49-F238E27FC236}">
                <a16:creationId xmlns:a16="http://schemas.microsoft.com/office/drawing/2014/main" id="{D0CBA841-7DF2-26D1-D111-1F18A8700B9A}"/>
              </a:ext>
            </a:extLst>
          </p:cNvPr>
          <p:cNvSpPr/>
          <p:nvPr/>
        </p:nvSpPr>
        <p:spPr>
          <a:xfrm>
            <a:off x="551384" y="4959733"/>
            <a:ext cx="2934040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Bonne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journée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3" name="3 Rectángulo">
            <a:extLst>
              <a:ext uri="{FF2B5EF4-FFF2-40B4-BE49-F238E27FC236}">
                <a16:creationId xmlns:a16="http://schemas.microsoft.com/office/drawing/2014/main" id="{9FA1A42D-9304-52AF-508F-35CDD3A8AAA5}"/>
              </a:ext>
            </a:extLst>
          </p:cNvPr>
          <p:cNvSpPr/>
          <p:nvPr/>
        </p:nvSpPr>
        <p:spPr>
          <a:xfrm>
            <a:off x="9657997" y="5017476"/>
            <a:ext cx="1838602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Fijne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dag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4" name="3 Rectángulo">
            <a:extLst>
              <a:ext uri="{FF2B5EF4-FFF2-40B4-BE49-F238E27FC236}">
                <a16:creationId xmlns:a16="http://schemas.microsoft.com/office/drawing/2014/main" id="{2EE4551A-4C76-8CEC-6D24-6B21EB3B8C8A}"/>
              </a:ext>
            </a:extLst>
          </p:cNvPr>
          <p:cNvSpPr/>
          <p:nvPr/>
        </p:nvSpPr>
        <p:spPr>
          <a:xfrm>
            <a:off x="551384" y="524522"/>
            <a:ext cx="4420771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Que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tengas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un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buen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dia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sp>
        <p:nvSpPr>
          <p:cNvPr id="15" name="3 Rectángulo">
            <a:extLst>
              <a:ext uri="{FF2B5EF4-FFF2-40B4-BE49-F238E27FC236}">
                <a16:creationId xmlns:a16="http://schemas.microsoft.com/office/drawing/2014/main" id="{1DCF3610-C31B-718E-1F6C-3D54E4BC59BC}"/>
              </a:ext>
            </a:extLst>
          </p:cNvPr>
          <p:cNvSpPr/>
          <p:nvPr/>
        </p:nvSpPr>
        <p:spPr>
          <a:xfrm>
            <a:off x="7982077" y="524522"/>
            <a:ext cx="3687914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Přeji krásný den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5720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80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0"/>
                            </p:stCondLst>
                            <p:childTnLst>
                              <p:par>
                                <p:cTn id="3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2000"/>
                            </p:stCondLst>
                            <p:childTnLst>
                              <p:par>
                                <p:cTn id="3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4000"/>
                            </p:stCondLst>
                            <p:childTnLst>
                              <p:par>
                                <p:cTn id="4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6000"/>
                            </p:stCondLst>
                            <p:childTnLst>
                              <p:par>
                                <p:cTn id="5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  <p:bldP spid="13" grpId="0"/>
      <p:bldP spid="14" grpId="0"/>
      <p:bldP spid="15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306</TotalTime>
  <Words>75</Words>
  <Application>Microsoft Office PowerPoint</Application>
  <PresentationFormat>Širokoúhlá obrazovka</PresentationFormat>
  <Paragraphs>13</Paragraphs>
  <Slides>34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34</vt:i4>
      </vt:variant>
    </vt:vector>
  </HeadingPairs>
  <TitlesOfParts>
    <vt:vector size="39" baseType="lpstr">
      <vt:lpstr>Arial</vt:lpstr>
      <vt:lpstr>Calibri</vt:lpstr>
      <vt:lpstr>Calibri Light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104</cp:revision>
  <dcterms:created xsi:type="dcterms:W3CDTF">2020-02-21T13:54:42Z</dcterms:created>
  <dcterms:modified xsi:type="dcterms:W3CDTF">2022-06-05T08:45:49Z</dcterms:modified>
</cp:coreProperties>
</file>