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6.wav"/><Relationship Id="rId18" Type="http://schemas.openxmlformats.org/officeDocument/2006/relationships/image" Target="../media/image7.jpg"/><Relationship Id="rId3" Type="http://schemas.openxmlformats.org/officeDocument/2006/relationships/image" Target="../media/image1.gif"/><Relationship Id="rId7" Type="http://schemas.openxmlformats.org/officeDocument/2006/relationships/image" Target="../media/image4.pn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4.wav"/><Relationship Id="rId5" Type="http://schemas.openxmlformats.org/officeDocument/2006/relationships/audio" Target="../media/audio2.wav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6.gif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884" y="470950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59039" y="6268718"/>
            <a:ext cx="92207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680" y="1975668"/>
            <a:ext cx="455369" cy="823871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2603" y="1261763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200 miles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34" name="Picture 20">
            <a:hlinkClick r:id="" action="ppaction://noaction">
              <a:snd r:embed="rId5" name="1.200 miles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176" y="1228863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0300" y="1641561"/>
            <a:ext cx="11029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Red river valley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1218" y="2153756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My old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home</a:t>
            </a: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1268" y="2649147"/>
            <a:ext cx="10027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Darlin‘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Nellie</a:t>
            </a: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1268" y="4202738"/>
            <a:ext cx="10147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Name this song</a:t>
            </a: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7646" y="3135153"/>
            <a:ext cx="10784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500 miles from home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9276" y="5524034"/>
            <a:ext cx="10306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Willow garden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5832" y="3576569"/>
            <a:ext cx="10784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Tonight my lady learns to love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3931596E-1A18-4563-9691-E0ECEA9568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045" y="3526967"/>
            <a:ext cx="343335" cy="31212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0BF5901-2A21-4250-AA2F-6C3E906968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878" y="710277"/>
            <a:ext cx="472554" cy="429594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324544" y="601909"/>
            <a:ext cx="92207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Music   95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91" y="778151"/>
            <a:ext cx="472554" cy="429594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96" y="5541476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908331" cy="275904"/>
          </a:xfrm>
          <a:prstGeom prst="rect">
            <a:avLst/>
          </a:prstGeom>
        </p:spPr>
      </p:pic>
      <p:pic>
        <p:nvPicPr>
          <p:cNvPr id="66" name="Picture 20">
            <a:hlinkClick r:id="" action="ppaction://noaction">
              <a:snd r:embed="rId10" name="5.500 miles from home.wav"/>
            </a:hlinkClick>
            <a:extLst>
              <a:ext uri="{FF2B5EF4-FFF2-40B4-BE49-F238E27FC236}">
                <a16:creationId xmlns:a16="http://schemas.microsoft.com/office/drawing/2014/main" id="{852106DA-8E99-406A-9F16-CFB7BD6EE8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053" y="316351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0">
            <a:hlinkClick r:id="" action="ppaction://noaction">
              <a:snd r:embed="rId11" name="6.Tonight my lady learns to love.wav"/>
            </a:hlinkClick>
            <a:extLst>
              <a:ext uri="{FF2B5EF4-FFF2-40B4-BE49-F238E27FC236}">
                <a16:creationId xmlns:a16="http://schemas.microsoft.com/office/drawing/2014/main" id="{D2E0973B-B844-4AD4-A9C8-CC5C703584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224" y="3647942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0">
            <a:hlinkClick r:id="" action="ppaction://noaction">
              <a:snd r:embed="rId12" name="7.Name this song.wav"/>
            </a:hlinkClick>
            <a:extLst>
              <a:ext uri="{FF2B5EF4-FFF2-40B4-BE49-F238E27FC236}">
                <a16:creationId xmlns:a16="http://schemas.microsoft.com/office/drawing/2014/main" id="{238F3EE3-5A70-47DF-B61B-2B70B8C61C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332" y="4143435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0">
            <a:hlinkClick r:id="" action="ppaction://noaction">
              <a:snd r:embed="rId13" name="8.How can I tell my dreams.wav"/>
            </a:hlinkClick>
            <a:extLst>
              <a:ext uri="{FF2B5EF4-FFF2-40B4-BE49-F238E27FC236}">
                <a16:creationId xmlns:a16="http://schemas.microsoft.com/office/drawing/2014/main" id="{E19F00F6-32BA-43FE-A5EC-36F75962B1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333" y="461802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0">
            <a:hlinkClick r:id="" action="ppaction://noaction">
              <a:snd r:embed="rId14" name="2.Red river valley.wav"/>
            </a:hlinkClick>
            <a:extLst>
              <a:ext uri="{FF2B5EF4-FFF2-40B4-BE49-F238E27FC236}">
                <a16:creationId xmlns:a16="http://schemas.microsoft.com/office/drawing/2014/main" id="{1C54EE87-0F95-4858-BF20-1C721586D4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249" y="1725719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0">
            <a:hlinkClick r:id="" action="ppaction://noaction">
              <a:snd r:embed="rId15" name="3.My old home.wav"/>
            </a:hlinkClick>
            <a:extLst>
              <a:ext uri="{FF2B5EF4-FFF2-40B4-BE49-F238E27FC236}">
                <a16:creationId xmlns:a16="http://schemas.microsoft.com/office/drawing/2014/main" id="{49E1D4C2-D078-4292-904F-8D46CAAAAF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049" y="2211088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0">
            <a:hlinkClick r:id="" action="ppaction://noaction">
              <a:snd r:embed="rId16" name="4.Darlin' Nellie.wav"/>
            </a:hlinkClick>
            <a:extLst>
              <a:ext uri="{FF2B5EF4-FFF2-40B4-BE49-F238E27FC236}">
                <a16:creationId xmlns:a16="http://schemas.microsoft.com/office/drawing/2014/main" id="{6E3345D1-F16A-48D9-8489-B9822E3319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888" y="268509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0">
            <a:hlinkClick r:id="" action="ppaction://noaction">
              <a:snd r:embed="rId17" name="9.Tom Dooley.wav"/>
            </a:hlinkClick>
            <a:extLst>
              <a:ext uri="{FF2B5EF4-FFF2-40B4-BE49-F238E27FC236}">
                <a16:creationId xmlns:a16="http://schemas.microsoft.com/office/drawing/2014/main" id="{EC08B815-D037-407E-A300-E86DAA50D4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838" y="508278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0">
            <a:hlinkClick r:id="" action="ppaction://noaction">
              <a:snd r:embed="rId2" name="10.Willow garden.wav"/>
            </a:hlinkClick>
            <a:extLst>
              <a:ext uri="{FF2B5EF4-FFF2-40B4-BE49-F238E27FC236}">
                <a16:creationId xmlns:a16="http://schemas.microsoft.com/office/drawing/2014/main" id="{929D2E9F-0253-449C-A992-40EC7694F0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542" y="5591940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" name="Text Box 47">
            <a:extLst>
              <a:ext uri="{FF2B5EF4-FFF2-40B4-BE49-F238E27FC236}">
                <a16:creationId xmlns:a16="http://schemas.microsoft.com/office/drawing/2014/main" id="{B07B0CCF-3B9E-41EA-955C-6CC55C53D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2304" y="4616576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How can I tell my dreams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77" name="Text Box 47">
            <a:extLst>
              <a:ext uri="{FF2B5EF4-FFF2-40B4-BE49-F238E27FC236}">
                <a16:creationId xmlns:a16="http://schemas.microsoft.com/office/drawing/2014/main" id="{32989DB3-B67F-4805-A40E-B61ECFBEB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7574" y="5140949"/>
            <a:ext cx="108564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Tom Dooley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CED8817-CD0B-453E-9083-30F15691DAE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2" y="1580919"/>
            <a:ext cx="4735691" cy="4495996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C759A274-EDC8-4E80-B3C2-17850C1B8EEB}"/>
              </a:ext>
            </a:extLst>
          </p:cNvPr>
          <p:cNvSpPr/>
          <p:nvPr/>
        </p:nvSpPr>
        <p:spPr>
          <a:xfrm>
            <a:off x="3420262" y="3729499"/>
            <a:ext cx="1525123" cy="4684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AutoShape 32">
            <a:extLst>
              <a:ext uri="{FF2B5EF4-FFF2-40B4-BE49-F238E27FC236}">
                <a16:creationId xmlns:a16="http://schemas.microsoft.com/office/drawing/2014/main" id="{1D420C72-3938-4744-86A3-4C4C52E39C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8209" y="1497025"/>
            <a:ext cx="1140137" cy="1006154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623CC927-B595-4CA2-8B88-D06F9359B3D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50" y="1526500"/>
            <a:ext cx="1508955" cy="1039502"/>
          </a:xfrm>
          <a:prstGeom prst="rect">
            <a:avLst/>
          </a:prstGeom>
        </p:spPr>
      </p:pic>
      <p:sp>
        <p:nvSpPr>
          <p:cNvPr id="83" name="AutoShape 32">
            <a:extLst>
              <a:ext uri="{FF2B5EF4-FFF2-40B4-BE49-F238E27FC236}">
                <a16:creationId xmlns:a16="http://schemas.microsoft.com/office/drawing/2014/main" id="{8224EE72-C2BF-4212-8CFF-22B6C03C17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5538" y="1668888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84" name="AutoShape 32">
            <a:extLst>
              <a:ext uri="{FF2B5EF4-FFF2-40B4-BE49-F238E27FC236}">
                <a16:creationId xmlns:a16="http://schemas.microsoft.com/office/drawing/2014/main" id="{557A8698-46D7-475A-BE5C-6EB4E3A98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4268" y="1674350"/>
            <a:ext cx="358041" cy="266809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5B17CDF-900D-46FA-8938-79A52896860A}"/>
              </a:ext>
            </a:extLst>
          </p:cNvPr>
          <p:cNvSpPr txBox="1"/>
          <p:nvPr/>
        </p:nvSpPr>
        <p:spPr>
          <a:xfrm>
            <a:off x="3538818" y="1869686"/>
            <a:ext cx="774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>
                <a:solidFill>
                  <a:schemeClr val="bg1"/>
                </a:solidFill>
              </a:rPr>
              <a:t>Country</a:t>
            </a:r>
          </a:p>
          <a:p>
            <a:r>
              <a:rPr lang="cs-CZ" sz="1000" dirty="0">
                <a:solidFill>
                  <a:schemeClr val="bg1"/>
                </a:solidFill>
              </a:rPr>
              <a:t> music</a:t>
            </a:r>
            <a:endParaRPr lang="cs-CZ" sz="1000" dirty="0"/>
          </a:p>
        </p:txBody>
      </p:sp>
      <p:sp>
        <p:nvSpPr>
          <p:cNvPr id="65" name="AutoShape 32">
            <a:extLst>
              <a:ext uri="{FF2B5EF4-FFF2-40B4-BE49-F238E27FC236}">
                <a16:creationId xmlns:a16="http://schemas.microsoft.com/office/drawing/2014/main" id="{249D6CBD-AA65-4779-8515-421EFD7246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4101" y="778151"/>
            <a:ext cx="341383" cy="361720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3" name="AutoShape 32">
            <a:extLst>
              <a:ext uri="{FF2B5EF4-FFF2-40B4-BE49-F238E27FC236}">
                <a16:creationId xmlns:a16="http://schemas.microsoft.com/office/drawing/2014/main" id="{D531A9DD-4299-49EE-A523-26E20E981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4464" y="697708"/>
            <a:ext cx="341383" cy="361720"/>
          </a:xfrm>
          <a:prstGeom prst="star5">
            <a:avLst/>
          </a:prstGeom>
          <a:solidFill>
            <a:srgbClr val="002060"/>
          </a:solidFill>
          <a:ln w="158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57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10.Willow garden.wav"/>
          </p:stSnd>
        </p:sndAc>
      </p:transition>
    </mc:Choice>
    <mc:Fallback xmlns="">
      <p:transition spd="slow">
        <p:sndAc>
          <p:stSnd>
            <p:snd r:embed="rId20" name="10.Willow gard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83" grpId="0" animBg="1"/>
      <p:bldP spid="84" grpId="0" animBg="1"/>
      <p:bldP spid="65" grpId="0" animBg="1"/>
      <p:bldP spid="73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179</TotalTime>
  <Words>56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32</cp:revision>
  <dcterms:created xsi:type="dcterms:W3CDTF">2020-02-21T13:54:42Z</dcterms:created>
  <dcterms:modified xsi:type="dcterms:W3CDTF">2022-04-04T16:38:31Z</dcterms:modified>
</cp:coreProperties>
</file>