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4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18" Type="http://schemas.openxmlformats.org/officeDocument/2006/relationships/image" Target="../media/image8.png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7.png"/><Relationship Id="rId2" Type="http://schemas.openxmlformats.org/officeDocument/2006/relationships/audio" Target="../media/audio1.wav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audio" Target="../media/audio5.wav"/><Relationship Id="rId5" Type="http://schemas.openxmlformats.org/officeDocument/2006/relationships/image" Target="../media/image3.jpg"/><Relationship Id="rId15" Type="http://schemas.openxmlformats.org/officeDocument/2006/relationships/audio" Target="../media/audio9.wav"/><Relationship Id="rId10" Type="http://schemas.openxmlformats.org/officeDocument/2006/relationships/audio" Target="../media/audio4.wav"/><Relationship Id="rId19" Type="http://schemas.openxmlformats.org/officeDocument/2006/relationships/audio" Target="../media/audio1.wav"/><Relationship Id="rId4" Type="http://schemas.openxmlformats.org/officeDocument/2006/relationships/image" Target="../media/image2.jp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37BEFF46-EDC5-4DD6-8D6B-A7E4361F78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83567"/>
            <a:ext cx="8928992" cy="5578573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0C295F1E-2A6C-4FC7-AC21-84F2145BAA82}"/>
              </a:ext>
            </a:extLst>
          </p:cNvPr>
          <p:cNvSpPr/>
          <p:nvPr/>
        </p:nvSpPr>
        <p:spPr>
          <a:xfrm>
            <a:off x="539552" y="908720"/>
            <a:ext cx="8064896" cy="4752528"/>
          </a:xfrm>
          <a:prstGeom prst="rect">
            <a:avLst/>
          </a:prstGeom>
          <a:blipFill dpi="0" rotWithShape="1">
            <a:blip r:embed="rId5">
              <a:alphaModFix amt="44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0BDAC43-D001-4EC7-BA66-4105CC9A9B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2467"/>
            <a:ext cx="4459025" cy="5589917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8F409AE-E665-42CC-A4D4-5B757096CC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654" y="484909"/>
            <a:ext cx="4603043" cy="5582353"/>
          </a:xfrm>
          <a:prstGeom prst="rect">
            <a:avLst/>
          </a:prstGeom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C37E57FC-6631-45ED-A52D-AE5CE7BF417A}"/>
              </a:ext>
            </a:extLst>
          </p:cNvPr>
          <p:cNvSpPr/>
          <p:nvPr/>
        </p:nvSpPr>
        <p:spPr>
          <a:xfrm>
            <a:off x="25654" y="441276"/>
            <a:ext cx="9007510" cy="5620864"/>
          </a:xfrm>
          <a:prstGeom prst="rect">
            <a:avLst/>
          </a:prstGeom>
          <a:noFill/>
          <a:ln w="76200">
            <a:solidFill>
              <a:schemeClr val="accent6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A5734714-5BB4-496E-8DAA-67672DF87974}"/>
              </a:ext>
            </a:extLst>
          </p:cNvPr>
          <p:cNvSpPr/>
          <p:nvPr/>
        </p:nvSpPr>
        <p:spPr>
          <a:xfrm>
            <a:off x="475790" y="875444"/>
            <a:ext cx="8128658" cy="478580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508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FD071817-689A-D8B8-100F-F50C1CFE8591}"/>
              </a:ext>
            </a:extLst>
          </p:cNvPr>
          <p:cNvSpPr/>
          <p:nvPr/>
        </p:nvSpPr>
        <p:spPr>
          <a:xfrm>
            <a:off x="3291437" y="892796"/>
            <a:ext cx="5441447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Nice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melodies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10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Obdélník 14">
            <a:extLst>
              <a:ext uri="{FF2B5EF4-FFF2-40B4-BE49-F238E27FC236}">
                <a16:creationId xmlns:a16="http://schemas.microsoft.com/office/drawing/2014/main" id="{A067F880-4EB2-F5FE-6CD8-B7EEE3EA565E}"/>
              </a:ext>
            </a:extLst>
          </p:cNvPr>
          <p:cNvSpPr/>
          <p:nvPr/>
        </p:nvSpPr>
        <p:spPr>
          <a:xfrm>
            <a:off x="0" y="6485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</a:t>
            </a:r>
            <a:r>
              <a:rPr lang="cs-CZ" sz="3600" b="1" dirty="0">
                <a:ln w="11430"/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5" name="Obrázek 4">
            <a:hlinkClick r:id="" action="ppaction://noaction">
              <a:snd r:embed="rId7" name="1 I dreamed there was no war.wav"/>
            </a:hlinkClick>
            <a:extLst>
              <a:ext uri="{FF2B5EF4-FFF2-40B4-BE49-F238E27FC236}">
                <a16:creationId xmlns:a16="http://schemas.microsoft.com/office/drawing/2014/main" id="{49DDDE99-8F0C-F1E8-8C3F-FC983383A5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006" y="2130388"/>
            <a:ext cx="885609" cy="749573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9" name="4 Can`t help falling In love.wav"/>
            </a:hlinkClick>
            <a:extLst>
              <a:ext uri="{FF2B5EF4-FFF2-40B4-BE49-F238E27FC236}">
                <a16:creationId xmlns:a16="http://schemas.microsoft.com/office/drawing/2014/main" id="{4CA27820-A8AA-DB41-4A38-7E38A889F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764" y="3326387"/>
            <a:ext cx="885609" cy="749573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10" name="7 The house of the rising Sun.wav"/>
            </a:hlinkClick>
            <a:extLst>
              <a:ext uri="{FF2B5EF4-FFF2-40B4-BE49-F238E27FC236}">
                <a16:creationId xmlns:a16="http://schemas.microsoft.com/office/drawing/2014/main" id="{2CEFD13F-81FB-F24D-25ED-32669E65CAF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8761" y="4484927"/>
            <a:ext cx="885609" cy="749573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1" name="5 I'd love you to want me.wav"/>
            </a:hlinkClick>
            <a:extLst>
              <a:ext uri="{FF2B5EF4-FFF2-40B4-BE49-F238E27FC236}">
                <a16:creationId xmlns:a16="http://schemas.microsoft.com/office/drawing/2014/main" id="{66EBADAF-F7C3-11BB-8371-2D321FEB3D9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848" y="3310719"/>
            <a:ext cx="885609" cy="749573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2" name="2 Nice day.wav"/>
            </a:hlinkClick>
            <a:extLst>
              <a:ext uri="{FF2B5EF4-FFF2-40B4-BE49-F238E27FC236}">
                <a16:creationId xmlns:a16="http://schemas.microsoft.com/office/drawing/2014/main" id="{6340FC8E-252E-DDEC-DB2A-5AC75928C7A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9488" y="2093791"/>
            <a:ext cx="885609" cy="749573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3" name="3 Love song.wav"/>
            </a:hlinkClick>
            <a:extLst>
              <a:ext uri="{FF2B5EF4-FFF2-40B4-BE49-F238E27FC236}">
                <a16:creationId xmlns:a16="http://schemas.microsoft.com/office/drawing/2014/main" id="{60831532-A63E-AEAC-D36E-8E9EA7829BF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961" y="2082078"/>
            <a:ext cx="885609" cy="749573"/>
          </a:xfrm>
          <a:prstGeom prst="rect">
            <a:avLst/>
          </a:prstGeom>
        </p:spPr>
      </p:pic>
      <p:pic>
        <p:nvPicPr>
          <p:cNvPr id="22" name="Obrázek 21">
            <a:hlinkClick r:id="" action="ppaction://noaction">
              <a:snd r:embed="rId14" name="8 A thousand years.wav"/>
            </a:hlinkClick>
            <a:extLst>
              <a:ext uri="{FF2B5EF4-FFF2-40B4-BE49-F238E27FC236}">
                <a16:creationId xmlns:a16="http://schemas.microsoft.com/office/drawing/2014/main" id="{D48F0F7D-A71B-0DE1-C0A5-F9863074810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504" y="4495613"/>
            <a:ext cx="885609" cy="749573"/>
          </a:xfrm>
          <a:prstGeom prst="rect">
            <a:avLst/>
          </a:prstGeom>
        </p:spPr>
      </p:pic>
      <p:pic>
        <p:nvPicPr>
          <p:cNvPr id="23" name="Obrázek 22">
            <a:hlinkClick r:id="" action="ppaction://noaction">
              <a:snd r:embed="rId2" name="9 You and me.wav"/>
            </a:hlinkClick>
            <a:extLst>
              <a:ext uri="{FF2B5EF4-FFF2-40B4-BE49-F238E27FC236}">
                <a16:creationId xmlns:a16="http://schemas.microsoft.com/office/drawing/2014/main" id="{E20CF7B4-69A1-11E9-EC48-8CB255FEE03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1212" y="4495613"/>
            <a:ext cx="885609" cy="749573"/>
          </a:xfrm>
          <a:prstGeom prst="rect">
            <a:avLst/>
          </a:prstGeom>
        </p:spPr>
      </p:pic>
      <p:pic>
        <p:nvPicPr>
          <p:cNvPr id="24" name="Obrázek 23">
            <a:hlinkClick r:id="" action="ppaction://noaction">
              <a:snd r:embed="rId15" name="6 I will be with you.wav"/>
            </a:hlinkClick>
            <a:extLst>
              <a:ext uri="{FF2B5EF4-FFF2-40B4-BE49-F238E27FC236}">
                <a16:creationId xmlns:a16="http://schemas.microsoft.com/office/drawing/2014/main" id="{358F59FC-B57B-41BB-0E54-396BB6CB078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088" y="3326387"/>
            <a:ext cx="885609" cy="749573"/>
          </a:xfrm>
          <a:prstGeom prst="rect">
            <a:avLst/>
          </a:prstGeom>
        </p:spPr>
      </p:pic>
      <p:pic>
        <p:nvPicPr>
          <p:cNvPr id="28" name="Obrázek 27">
            <a:extLst>
              <a:ext uri="{FF2B5EF4-FFF2-40B4-BE49-F238E27FC236}">
                <a16:creationId xmlns:a16="http://schemas.microsoft.com/office/drawing/2014/main" id="{DC8E9187-EFC4-D4AF-0881-8CF50AC695F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09" y="1108106"/>
            <a:ext cx="3626197" cy="4320480"/>
          </a:xfrm>
          <a:prstGeom prst="rect">
            <a:avLst/>
          </a:prstGeom>
        </p:spPr>
      </p:pic>
      <p:sp>
        <p:nvSpPr>
          <p:cNvPr id="29" name="3 Rectángulo">
            <a:extLst>
              <a:ext uri="{FF2B5EF4-FFF2-40B4-BE49-F238E27FC236}">
                <a16:creationId xmlns:a16="http://schemas.microsoft.com/office/drawing/2014/main" id="{EEC923EA-3FE1-BB60-2218-C399E5035B9C}"/>
              </a:ext>
            </a:extLst>
          </p:cNvPr>
          <p:cNvSpPr/>
          <p:nvPr/>
        </p:nvSpPr>
        <p:spPr>
          <a:xfrm>
            <a:off x="3609142" y="2589899"/>
            <a:ext cx="2198076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 </a:t>
            </a: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dreamed</a:t>
            </a:r>
            <a:r>
              <a:rPr lang="cs-CZ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4088426-6C27-478B-5D98-527D4D12BE09}"/>
              </a:ext>
            </a:extLst>
          </p:cNvPr>
          <p:cNvSpPr/>
          <p:nvPr/>
        </p:nvSpPr>
        <p:spPr>
          <a:xfrm>
            <a:off x="3780071" y="4117628"/>
            <a:ext cx="219807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Can</a:t>
            </a:r>
            <a:r>
              <a:rPr lang="cs-CZ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not </a:t>
            </a: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help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2" name="3 Rectángulo">
            <a:extLst>
              <a:ext uri="{FF2B5EF4-FFF2-40B4-BE49-F238E27FC236}">
                <a16:creationId xmlns:a16="http://schemas.microsoft.com/office/drawing/2014/main" id="{7BFA61E7-11B7-0F86-8619-40D185580180}"/>
              </a:ext>
            </a:extLst>
          </p:cNvPr>
          <p:cNvSpPr/>
          <p:nvPr/>
        </p:nvSpPr>
        <p:spPr>
          <a:xfrm>
            <a:off x="5268780" y="5152668"/>
            <a:ext cx="223892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A </a:t>
            </a: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thousand</a:t>
            </a:r>
            <a:endParaRPr lang="cs-CZ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years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3" name="3 Rectángulo">
            <a:extLst>
              <a:ext uri="{FF2B5EF4-FFF2-40B4-BE49-F238E27FC236}">
                <a16:creationId xmlns:a16="http://schemas.microsoft.com/office/drawing/2014/main" id="{63B88864-8CBB-34CE-51B4-6D18D9423503}"/>
              </a:ext>
            </a:extLst>
          </p:cNvPr>
          <p:cNvSpPr/>
          <p:nvPr/>
        </p:nvSpPr>
        <p:spPr>
          <a:xfrm>
            <a:off x="4041739" y="5140589"/>
            <a:ext cx="167474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 house of the rising Sun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4" name="3 Rectángulo">
            <a:extLst>
              <a:ext uri="{FF2B5EF4-FFF2-40B4-BE49-F238E27FC236}">
                <a16:creationId xmlns:a16="http://schemas.microsoft.com/office/drawing/2014/main" id="{29EAA61D-21B9-D1B8-9307-3A5213ADE347}"/>
              </a:ext>
            </a:extLst>
          </p:cNvPr>
          <p:cNvSpPr/>
          <p:nvPr/>
        </p:nvSpPr>
        <p:spPr>
          <a:xfrm>
            <a:off x="5312331" y="4127051"/>
            <a:ext cx="216638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 love </a:t>
            </a: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you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5" name="3 Rectángulo">
            <a:extLst>
              <a:ext uri="{FF2B5EF4-FFF2-40B4-BE49-F238E27FC236}">
                <a16:creationId xmlns:a16="http://schemas.microsoft.com/office/drawing/2014/main" id="{41F8D4D4-C6CE-D5EE-C7CD-01F4251C9147}"/>
              </a:ext>
            </a:extLst>
          </p:cNvPr>
          <p:cNvSpPr/>
          <p:nvPr/>
        </p:nvSpPr>
        <p:spPr>
          <a:xfrm>
            <a:off x="6635854" y="4036854"/>
            <a:ext cx="219807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 will be</a:t>
            </a:r>
            <a:endParaRPr lang="cs-CZ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with you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6" name="3 Rectángulo">
            <a:extLst>
              <a:ext uri="{FF2B5EF4-FFF2-40B4-BE49-F238E27FC236}">
                <a16:creationId xmlns:a16="http://schemas.microsoft.com/office/drawing/2014/main" id="{1733E060-9762-6CAA-361D-BB6EF28E6B8D}"/>
              </a:ext>
            </a:extLst>
          </p:cNvPr>
          <p:cNvSpPr/>
          <p:nvPr/>
        </p:nvSpPr>
        <p:spPr>
          <a:xfrm>
            <a:off x="6679082" y="2831651"/>
            <a:ext cx="219807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Love song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7" name="3 Rectángulo">
            <a:extLst>
              <a:ext uri="{FF2B5EF4-FFF2-40B4-BE49-F238E27FC236}">
                <a16:creationId xmlns:a16="http://schemas.microsoft.com/office/drawing/2014/main" id="{5578AC1E-2F2D-EFCA-878C-7B6E4A192160}"/>
              </a:ext>
            </a:extLst>
          </p:cNvPr>
          <p:cNvSpPr/>
          <p:nvPr/>
        </p:nvSpPr>
        <p:spPr>
          <a:xfrm>
            <a:off x="5284000" y="2856760"/>
            <a:ext cx="219807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Nice </a:t>
            </a: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day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2" name="3 Rectángulo">
            <a:extLst>
              <a:ext uri="{FF2B5EF4-FFF2-40B4-BE49-F238E27FC236}">
                <a16:creationId xmlns:a16="http://schemas.microsoft.com/office/drawing/2014/main" id="{8FACC4A3-53A6-0DF8-1216-C8A71005D8DC}"/>
              </a:ext>
            </a:extLst>
          </p:cNvPr>
          <p:cNvSpPr/>
          <p:nvPr/>
        </p:nvSpPr>
        <p:spPr>
          <a:xfrm>
            <a:off x="3291437" y="1435245"/>
            <a:ext cx="551396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 </a:t>
            </a: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Belles</a:t>
            </a: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mélodies</a:t>
            </a: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)</a:t>
            </a:r>
            <a:endParaRPr lang="es-ES" sz="28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1" name="AutoShape 32">
            <a:extLst>
              <a:ext uri="{FF2B5EF4-FFF2-40B4-BE49-F238E27FC236}">
                <a16:creationId xmlns:a16="http://schemas.microsoft.com/office/drawing/2014/main" id="{880CA808-60D5-D59D-A9C7-A7AE5534E8C5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8141467" y="1100718"/>
            <a:ext cx="271759" cy="251627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2" name="AutoShape 32">
            <a:extLst>
              <a:ext uri="{FF2B5EF4-FFF2-40B4-BE49-F238E27FC236}">
                <a16:creationId xmlns:a16="http://schemas.microsoft.com/office/drawing/2014/main" id="{3AF42F80-BAA7-0C84-B6A4-3080D0DEA8F9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3600274" y="1128074"/>
            <a:ext cx="271759" cy="251627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55" name="WordArt 2">
            <a:extLst>
              <a:ext uri="{FF2B5EF4-FFF2-40B4-BE49-F238E27FC236}">
                <a16:creationId xmlns:a16="http://schemas.microsoft.com/office/drawing/2014/main" id="{CD4B57D2-D5B3-AD03-CF44-16589184204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50490" y="1948960"/>
            <a:ext cx="1296144" cy="125084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CirclePour">
              <a:avLst>
                <a:gd name="adj1" fmla="val 10856564"/>
                <a:gd name="adj2" fmla="val 50000"/>
              </a:avLst>
            </a:prstTxWarp>
          </a:bodyPr>
          <a:lstStyle/>
          <a:p>
            <a:pPr algn="ctr"/>
            <a:r>
              <a:rPr lang="cs-CZ" sz="3600" i="1" kern="10" dirty="0" err="1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* </a:t>
            </a:r>
            <a:r>
              <a:rPr lang="cs-CZ" sz="3600" i="1" kern="10" dirty="0" err="1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* </a:t>
            </a:r>
            <a:r>
              <a:rPr lang="cs-CZ" sz="3600" i="1" kern="10" dirty="0" err="1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* </a:t>
            </a:r>
            <a:r>
              <a:rPr lang="cs-CZ" sz="3600" i="1" kern="10" dirty="0" err="1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yatata</a:t>
            </a:r>
            <a:r>
              <a:rPr lang="cs-CZ" sz="3600" i="1" kern="10" dirty="0">
                <a:solidFill>
                  <a:srgbClr val="0000FF"/>
                </a:soli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*</a:t>
            </a:r>
          </a:p>
        </p:txBody>
      </p:sp>
      <p:pic>
        <p:nvPicPr>
          <p:cNvPr id="57" name="Obrázek 56">
            <a:extLst>
              <a:ext uri="{FF2B5EF4-FFF2-40B4-BE49-F238E27FC236}">
                <a16:creationId xmlns:a16="http://schemas.microsoft.com/office/drawing/2014/main" id="{A6CEFAE6-0F7F-3E8E-68A1-FC6432AD7BE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148" y="2348662"/>
            <a:ext cx="467177" cy="424706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E4BF253D-CDF8-0C7D-3AC8-9499C4473FD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970" y="4782575"/>
            <a:ext cx="471921" cy="820725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04A88D91-13FF-C3A4-8EE2-2F50ECF0AE3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82" y="4724192"/>
            <a:ext cx="471921" cy="820725"/>
          </a:xfrm>
          <a:prstGeom prst="rect">
            <a:avLst/>
          </a:prstGeom>
        </p:spPr>
      </p:pic>
      <p:sp>
        <p:nvSpPr>
          <p:cNvPr id="38" name="3 Rectángulo">
            <a:extLst>
              <a:ext uri="{FF2B5EF4-FFF2-40B4-BE49-F238E27FC236}">
                <a16:creationId xmlns:a16="http://schemas.microsoft.com/office/drawing/2014/main" id="{E1C8542D-82A7-DC83-BEDC-DE6EE33E2D14}"/>
              </a:ext>
            </a:extLst>
          </p:cNvPr>
          <p:cNvSpPr/>
          <p:nvPr/>
        </p:nvSpPr>
        <p:spPr>
          <a:xfrm>
            <a:off x="6745172" y="5187632"/>
            <a:ext cx="219807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You</a:t>
            </a:r>
            <a:endParaRPr lang="cs-CZ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and </a:t>
            </a:r>
            <a:r>
              <a:rPr lang="cs-CZ" sz="1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</a:t>
            </a:r>
            <a:endParaRPr lang="es-ES" sz="1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016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9 You and me.wav"/>
          </p:stSnd>
        </p:sndAc>
      </p:transition>
    </mc:Choice>
    <mc:Fallback xmlns="">
      <p:transition spd="slow" advClick="0">
        <p:sndAc>
          <p:stSnd>
            <p:snd r:embed="rId19" name="9 You and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312</TotalTime>
  <Words>53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Times New Roman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83</cp:revision>
  <dcterms:created xsi:type="dcterms:W3CDTF">2020-02-21T13:54:42Z</dcterms:created>
  <dcterms:modified xsi:type="dcterms:W3CDTF">2022-06-04T12:07:39Z</dcterms:modified>
</cp:coreProperties>
</file>