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</p:sldMasterIdLst>
  <p:sldIdLst>
    <p:sldId id="1078" r:id="rId3"/>
    <p:sldId id="1079" r:id="rId4"/>
    <p:sldId id="943" r:id="rId5"/>
    <p:sldId id="1032" r:id="rId6"/>
    <p:sldId id="1047" r:id="rId7"/>
    <p:sldId id="1040" r:id="rId8"/>
    <p:sldId id="1033" r:id="rId9"/>
    <p:sldId id="1044" r:id="rId10"/>
    <p:sldId id="1043" r:id="rId11"/>
    <p:sldId id="1042" r:id="rId12"/>
    <p:sldId id="1081" r:id="rId13"/>
    <p:sldId id="1050" r:id="rId14"/>
    <p:sldId id="1051" r:id="rId15"/>
    <p:sldId id="1052" r:id="rId16"/>
    <p:sldId id="1035" r:id="rId17"/>
    <p:sldId id="1053" r:id="rId18"/>
    <p:sldId id="1055" r:id="rId19"/>
    <p:sldId id="1036" r:id="rId20"/>
    <p:sldId id="1058" r:id="rId21"/>
    <p:sldId id="1061" r:id="rId22"/>
    <p:sldId id="1063" r:id="rId23"/>
    <p:sldId id="1064" r:id="rId24"/>
    <p:sldId id="1054" r:id="rId25"/>
    <p:sldId id="1037" r:id="rId26"/>
    <p:sldId id="1068" r:id="rId27"/>
    <p:sldId id="1073" r:id="rId28"/>
    <p:sldId id="1075" r:id="rId29"/>
    <p:sldId id="1067" r:id="rId30"/>
    <p:sldId id="1076" r:id="rId31"/>
    <p:sldId id="1059" r:id="rId32"/>
    <p:sldId id="1072" r:id="rId33"/>
    <p:sldId id="1080" r:id="rId34"/>
  </p:sldIdLst>
  <p:sldSz cx="12192000" cy="6858000"/>
  <p:notesSz cx="6858000" cy="9144000"/>
  <p:embeddedFontLst>
    <p:embeddedFont>
      <p:font typeface="Artistik CE" panose="040F0704080607010103" pitchFamily="82" charset="0"/>
      <p:regular r:id="rId35"/>
    </p:embeddedFont>
    <p:embeddedFont>
      <p:font typeface="Belwe Bd BT" panose="02060903050305020504" pitchFamily="18" charset="0"/>
      <p:regular r:id="rId36"/>
    </p:embeddedFont>
    <p:embeddedFont>
      <p:font typeface="Brooklyn CE" pitchFamily="2" charset="0"/>
      <p:italic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Calibri Light" panose="020F0302020204030204" pitchFamily="34" charset="0"/>
      <p:regular r:id="rId42"/>
      <p:italic r:id="rId43"/>
    </p:embeddedFont>
    <p:embeddedFont>
      <p:font typeface="Cancun" pitchFamily="2" charset="0"/>
      <p:regular r:id="rId44"/>
    </p:embeddedFont>
    <p:embeddedFont>
      <p:font typeface="EucrosiaUPC" panose="02020603050405020304" pitchFamily="18" charset="-34"/>
      <p:regular r:id="rId45"/>
      <p:bold r:id="rId46"/>
      <p:italic r:id="rId47"/>
      <p:boldItalic r:id="rId4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Mg1c1IB7729wRUzFj4Zzw==" hashData="dwcaZLp3ENUTcR1xtOZgEQ+vTZvMEr56lbK0fVP8AjGpautdY3rzEeBBV5yrPGCJMgif7hnuUDfo5cN/dI4i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FF"/>
    <a:srgbClr val="64A6DB"/>
    <a:srgbClr val="FF6600"/>
    <a:srgbClr val="FFCC99"/>
    <a:srgbClr val="FF9966"/>
    <a:srgbClr val="C59709"/>
    <a:srgbClr val="3333FF"/>
    <a:srgbClr val="F29A28"/>
    <a:srgbClr val="DCA7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43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2.fntdata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0.fntdata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8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4237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85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033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4819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8778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123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8795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91175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52105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617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1" indent="0" algn="ctr">
              <a:buNone/>
              <a:defRPr sz="1999"/>
            </a:lvl2pPr>
            <a:lvl3pPr marL="914302" indent="0" algn="ctr">
              <a:buNone/>
              <a:defRPr sz="1800"/>
            </a:lvl3pPr>
            <a:lvl4pPr marL="1371454" indent="0" algn="ctr">
              <a:buNone/>
              <a:defRPr sz="1600"/>
            </a:lvl4pPr>
            <a:lvl5pPr marL="1828605" indent="0" algn="ctr">
              <a:buNone/>
              <a:defRPr sz="1600"/>
            </a:lvl5pPr>
            <a:lvl6pPr marL="2285756" indent="0" algn="ctr">
              <a:buNone/>
              <a:defRPr sz="1600"/>
            </a:lvl6pPr>
            <a:lvl7pPr marL="2742907" indent="0" algn="ctr">
              <a:buNone/>
              <a:defRPr sz="1600"/>
            </a:lvl7pPr>
            <a:lvl8pPr marL="3200059" indent="0" algn="ctr">
              <a:buNone/>
              <a:defRPr sz="1600"/>
            </a:lvl8pPr>
            <a:lvl9pPr marL="365721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5254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92495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4410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7284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6941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4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2209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199"/>
            </a:lvl1pPr>
            <a:lvl2pPr>
              <a:defRPr sz="2800"/>
            </a:lvl2pPr>
            <a:lvl3pPr>
              <a:defRPr sz="2400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4663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51" indent="0">
              <a:buNone/>
              <a:defRPr sz="2800"/>
            </a:lvl2pPr>
            <a:lvl3pPr marL="914302" indent="0">
              <a:buNone/>
              <a:defRPr sz="2400"/>
            </a:lvl3pPr>
            <a:lvl4pPr marL="1371454" indent="0">
              <a:buNone/>
              <a:defRPr sz="1999"/>
            </a:lvl4pPr>
            <a:lvl5pPr marL="1828605" indent="0">
              <a:buNone/>
              <a:defRPr sz="1999"/>
            </a:lvl5pPr>
            <a:lvl6pPr marL="2285756" indent="0">
              <a:buNone/>
              <a:defRPr sz="1999"/>
            </a:lvl6pPr>
            <a:lvl7pPr marL="2742907" indent="0">
              <a:buNone/>
              <a:defRPr sz="1999"/>
            </a:lvl7pPr>
            <a:lvl8pPr marL="3200059" indent="0">
              <a:buNone/>
              <a:defRPr sz="1999"/>
            </a:lvl8pPr>
            <a:lvl9pPr marL="3657210" indent="0">
              <a:buNone/>
              <a:defRPr sz="1999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98446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7632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169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307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943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02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5" indent="-228575" algn="l" defTabSz="91430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26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8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029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0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31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83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34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85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1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2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4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5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6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7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59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5" Type="http://schemas.microsoft.com/office/2007/relationships/hdphoto" Target="../media/hdphoto2.wdp"/><Relationship Id="rId4" Type="http://schemas.openxmlformats.org/officeDocument/2006/relationships/image" Target="../media/image50.pn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iesto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3411654" y="956008"/>
            <a:ext cx="5570290" cy="1402395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653463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Coral reefs</a:t>
            </a:r>
          </a:p>
        </p:txBody>
      </p:sp>
      <p:sp>
        <p:nvSpPr>
          <p:cNvPr id="18" name="Krajina">
            <a:extLst>
              <a:ext uri="{FF2B5EF4-FFF2-40B4-BE49-F238E27FC236}">
                <a16:creationId xmlns:a16="http://schemas.microsoft.com/office/drawing/2014/main" id="{CCD0287C-6E5C-4B58-A867-DDBDD883E5AA}"/>
              </a:ext>
            </a:extLst>
          </p:cNvPr>
          <p:cNvSpPr txBox="1"/>
          <p:nvPr/>
        </p:nvSpPr>
        <p:spPr>
          <a:xfrm>
            <a:off x="3938674" y="1453463"/>
            <a:ext cx="4516249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4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>
                    <a:alpha val="70000"/>
                  </a:srgbClr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( 3 )</a:t>
            </a:r>
          </a:p>
        </p:txBody>
      </p:sp>
      <p:sp>
        <p:nvSpPr>
          <p:cNvPr id="24" name="Miesto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3312462" y="5368272"/>
            <a:ext cx="576867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72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AUSTRALIA</a:t>
            </a:r>
          </a:p>
        </p:txBody>
      </p:sp>
      <p:pic>
        <p:nvPicPr>
          <p:cNvPr id="11" name="Vlajka">
            <a:extLst>
              <a:ext uri="{FF2B5EF4-FFF2-40B4-BE49-F238E27FC236}">
                <a16:creationId xmlns:a16="http://schemas.microsoft.com/office/drawing/2014/main" id="{4501CE9A-0317-4BE0-AD85-10E7B1779B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1237">
            <a:off x="9639721" y="1569297"/>
            <a:ext cx="1958373" cy="130721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12" name="Erb">
            <a:extLst>
              <a:ext uri="{FF2B5EF4-FFF2-40B4-BE49-F238E27FC236}">
                <a16:creationId xmlns:a16="http://schemas.microsoft.com/office/drawing/2014/main" id="{7DCFDBC3-2F4B-4F24-8F53-9CEF827BE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368" y="1407757"/>
            <a:ext cx="2117265" cy="163029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9" name="Kresba">
            <a:extLst>
              <a:ext uri="{FF2B5EF4-FFF2-40B4-BE49-F238E27FC236}">
                <a16:creationId xmlns:a16="http://schemas.microsoft.com/office/drawing/2014/main" id="{73B58542-DB79-4AF5-BD3A-DE2AF62CC9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49" y="2661000"/>
            <a:ext cx="5381897" cy="2404675"/>
          </a:xfrm>
          <a:prstGeom prst="ellipse">
            <a:avLst/>
          </a:prstGeom>
          <a:ln w="6350" cap="rnd">
            <a:solidFill>
              <a:schemeClr val="bg1"/>
            </a:solidFill>
          </a:ln>
          <a:effectLst>
            <a:outerShdw blurRad="76200" dist="101600" dir="2700000" algn="tl" rotWithShape="0">
              <a:prstClr val="black">
                <a:alpha val="55000"/>
              </a:prstClr>
            </a:outerShdw>
            <a:softEdge rad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contourClr>
              <a:srgbClr val="333333"/>
            </a:contourClr>
          </a:sp3d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48E8FA7-7B61-42E8-8387-9B33A42472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42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Chromatic Player Paul - Blue Bayou 2.wav"/>
          </p:stSnd>
        </p:sndAc>
      </p:transition>
    </mc:Choice>
    <mc:Fallback xmlns="">
      <p:transition spd="slow" advClick="0" advTm="14000">
        <p:fade/>
        <p:sndAc>
          <p:stSnd loop="1">
            <p:snd r:embed="rId7" name="Chromatic Player Paul - Blue Bayou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430732" y="5183480"/>
            <a:ext cx="41071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4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uLnTx/>
                <a:uFillTx/>
                <a:latin typeface="Belwe Bd BT" panose="02060903050305020504" pitchFamily="18" charset="0"/>
                <a:ea typeface="+mn-ea"/>
                <a:cs typeface="+mn-cs"/>
              </a:rPr>
              <a:t>Coral Reefs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uLnTx/>
                <a:uFillTx/>
                <a:latin typeface="Belwe Bd BT" panose="02060903050305020504" pitchFamily="18" charset="0"/>
                <a:ea typeface="+mn-ea"/>
                <a:cs typeface="+mn-cs"/>
              </a:rPr>
              <a:t>Australia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785" y="120797"/>
            <a:ext cx="2444448" cy="2444448"/>
          </a:xfrm>
          <a:prstGeom prst="rect">
            <a:avLst/>
          </a:prstGeom>
          <a:effectLst/>
        </p:spPr>
      </p:pic>
      <p:pic>
        <p:nvPicPr>
          <p:cNvPr id="5" name="Mapa">
            <a:extLst>
              <a:ext uri="{FF2B5EF4-FFF2-40B4-BE49-F238E27FC236}">
                <a16:creationId xmlns:a16="http://schemas.microsoft.com/office/drawing/2014/main" id="{E68AFFE8-1069-4466-8756-4D2D97D052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2216" y="0"/>
            <a:ext cx="739407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D3E3B5A-0E77-410C-8C37-F18CDDA27A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76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F5980737-F5A1-4023-AD50-FCF08F4C3FEF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CDF8B5C-12C6-4DB7-9DCE-A6E8A17B13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08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10" name="Rám 1">
            <a:extLst>
              <a:ext uri="{FF2B5EF4-FFF2-40B4-BE49-F238E27FC236}">
                <a16:creationId xmlns:a16="http://schemas.microsoft.com/office/drawing/2014/main" id="{CFE94DF2-1D7B-4470-BDD8-09D1C8D5D6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8483510E-82EE-4813-ACC7-A09C09855EF8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1" name="Rám 2">
            <a:extLst>
              <a:ext uri="{FF2B5EF4-FFF2-40B4-BE49-F238E27FC236}">
                <a16:creationId xmlns:a16="http://schemas.microsoft.com/office/drawing/2014/main" id="{1D093239-5987-4F7A-B4F4-5B0EEC1D6B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139AB985-E444-4A1F-A4AA-541779DA4A10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3" name="Foto 3">
            <a:extLst>
              <a:ext uri="{FF2B5EF4-FFF2-40B4-BE49-F238E27FC236}">
                <a16:creationId xmlns:a16="http://schemas.microsoft.com/office/drawing/2014/main" id="{D6DAF59D-D5D2-413A-8F74-F3E5504484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6402"/>
            <a:ext cx="12192000" cy="6858000"/>
          </a:xfrm>
          <a:prstGeom prst="rect">
            <a:avLst/>
          </a:prstGeom>
        </p:spPr>
      </p:pic>
      <p:pic>
        <p:nvPicPr>
          <p:cNvPr id="12" name="Rám 3">
            <a:extLst>
              <a:ext uri="{FF2B5EF4-FFF2-40B4-BE49-F238E27FC236}">
                <a16:creationId xmlns:a16="http://schemas.microsoft.com/office/drawing/2014/main" id="{29758608-5DA4-4EFB-A8B7-825C32C69B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8C6B3903-B59E-4507-A0F4-05BE17231757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69510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F942322C-7535-4237-AEAD-B1D22B673F9D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D0F688F-120F-4FFC-8F5E-38E6C5634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26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DD457098-90BB-4A91-810A-227E5FF9F208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5551C229-81B7-449B-8846-7B5B686A9C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63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1431" y="6403"/>
            <a:ext cx="5938048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69526D00-BBAB-4B9C-BD99-FC0A58EF31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4" name="Autor 1">
            <a:extLst>
              <a:ext uri="{FF2B5EF4-FFF2-40B4-BE49-F238E27FC236}">
                <a16:creationId xmlns:a16="http://schemas.microsoft.com/office/drawing/2014/main" id="{D43B3A27-CFA5-42F8-984C-089AC7A02B73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5"/>
            <a:ext cx="5938049" cy="6851594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A611D51C-712F-4545-A891-248F65C3E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5" name="Autor 2">
            <a:extLst>
              <a:ext uri="{FF2B5EF4-FFF2-40B4-BE49-F238E27FC236}">
                <a16:creationId xmlns:a16="http://schemas.microsoft.com/office/drawing/2014/main" id="{4FA00144-4CBD-4471-BEBF-F669C8962179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2" name="Foto 3">
            <a:extLst>
              <a:ext uri="{FF2B5EF4-FFF2-40B4-BE49-F238E27FC236}">
                <a16:creationId xmlns:a16="http://schemas.microsoft.com/office/drawing/2014/main" id="{11B2E0E6-2981-45DE-BB41-143D8DDAD0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12807"/>
            <a:ext cx="12192000" cy="6858000"/>
          </a:xfrm>
          <a:prstGeom prst="rect">
            <a:avLst/>
          </a:prstGeom>
        </p:spPr>
      </p:pic>
      <p:pic>
        <p:nvPicPr>
          <p:cNvPr id="11" name="Rám 3">
            <a:extLst>
              <a:ext uri="{FF2B5EF4-FFF2-40B4-BE49-F238E27FC236}">
                <a16:creationId xmlns:a16="http://schemas.microsoft.com/office/drawing/2014/main" id="{AAB1F70D-5D22-475B-B822-0C65229E7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 3">
            <a:extLst>
              <a:ext uri="{FF2B5EF4-FFF2-40B4-BE49-F238E27FC236}">
                <a16:creationId xmlns:a16="http://schemas.microsoft.com/office/drawing/2014/main" id="{883289DE-25CA-4810-BA12-F13781900F04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3629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C4F62349-171C-454C-9A5F-1BE88FC68802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F3B713A3-CA59-4955-8462-1362399E78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1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07BD0602-D417-4E30-9E62-EC903E8E3FF1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B110A6DD-5BE1-4538-BF02-7951E7CA6C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06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604C1B5B-5022-4616-862D-87AB9FA69D3B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780793A1-6087-49DD-9167-8D073F8DC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0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4291" y="6403"/>
            <a:ext cx="5938048" cy="6851593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69526D00-BBAB-4B9C-BD99-FC0A58EF31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4" name="Autor 1">
            <a:extLst>
              <a:ext uri="{FF2B5EF4-FFF2-40B4-BE49-F238E27FC236}">
                <a16:creationId xmlns:a16="http://schemas.microsoft.com/office/drawing/2014/main" id="{D43B3A27-CFA5-42F8-984C-089AC7A02B73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5"/>
            <a:ext cx="5938048" cy="6851594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A611D51C-712F-4545-A891-248F65C3E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5" name="Autor 2">
            <a:extLst>
              <a:ext uri="{FF2B5EF4-FFF2-40B4-BE49-F238E27FC236}">
                <a16:creationId xmlns:a16="http://schemas.microsoft.com/office/drawing/2014/main" id="{4FA00144-4CBD-4471-BEBF-F669C8962179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2" name="Foto 3">
            <a:extLst>
              <a:ext uri="{FF2B5EF4-FFF2-40B4-BE49-F238E27FC236}">
                <a16:creationId xmlns:a16="http://schemas.microsoft.com/office/drawing/2014/main" id="{11B2E0E6-2981-45DE-BB41-143D8DDAD0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12807"/>
            <a:ext cx="12192000" cy="6858000"/>
          </a:xfrm>
          <a:prstGeom prst="rect">
            <a:avLst/>
          </a:prstGeom>
        </p:spPr>
      </p:pic>
      <p:pic>
        <p:nvPicPr>
          <p:cNvPr id="11" name="Rám 3">
            <a:extLst>
              <a:ext uri="{FF2B5EF4-FFF2-40B4-BE49-F238E27FC236}">
                <a16:creationId xmlns:a16="http://schemas.microsoft.com/office/drawing/2014/main" id="{AAB1F70D-5D22-475B-B822-0C65229E7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 3">
            <a:extLst>
              <a:ext uri="{FF2B5EF4-FFF2-40B4-BE49-F238E27FC236}">
                <a16:creationId xmlns:a16="http://schemas.microsoft.com/office/drawing/2014/main" id="{883289DE-25CA-4810-BA12-F13781900F04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75556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E-6 -2.96296E-6 L -0.55808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B13B71B9-5F3B-4932-8AAE-E55A3C2CAA37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A16F2FEB-F457-43BB-BDC6-FD74FDB0F9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79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A38E3B7E-2526-458B-9980-DF49D56B1F2D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FAFAB41-06EC-4E4F-A787-D66A36DFDC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65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8C9B8E99-8086-447F-A497-A9A88E962C95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69C487A1-2CB6-440C-A6A6-DFDB6CA373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95AFF54F-E3A6-4945-8592-B1F0A38828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4" name="Autor 1">
            <a:extLst>
              <a:ext uri="{FF2B5EF4-FFF2-40B4-BE49-F238E27FC236}">
                <a16:creationId xmlns:a16="http://schemas.microsoft.com/office/drawing/2014/main" id="{3DDA8330-04AE-42F9-92D3-380C7602152C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4EBDFFAB-F138-4B95-B696-23651C4C71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5" name="Autor 2">
            <a:extLst>
              <a:ext uri="{FF2B5EF4-FFF2-40B4-BE49-F238E27FC236}">
                <a16:creationId xmlns:a16="http://schemas.microsoft.com/office/drawing/2014/main" id="{8A053980-AC92-4D2F-8DB4-9B31F06D4BF0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2" name="Foto 3">
            <a:extLst>
              <a:ext uri="{FF2B5EF4-FFF2-40B4-BE49-F238E27FC236}">
                <a16:creationId xmlns:a16="http://schemas.microsoft.com/office/drawing/2014/main" id="{F0599DDB-1D4D-4D0A-9620-7C73FC4C4F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402"/>
            <a:ext cx="12192000" cy="6858000"/>
          </a:xfrm>
          <a:prstGeom prst="rect">
            <a:avLst/>
          </a:prstGeom>
        </p:spPr>
      </p:pic>
      <p:pic>
        <p:nvPicPr>
          <p:cNvPr id="11" name="Rám 3">
            <a:extLst>
              <a:ext uri="{FF2B5EF4-FFF2-40B4-BE49-F238E27FC236}">
                <a16:creationId xmlns:a16="http://schemas.microsoft.com/office/drawing/2014/main" id="{6FF86244-375E-4E05-984D-3C8549BDB5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 3">
            <a:extLst>
              <a:ext uri="{FF2B5EF4-FFF2-40B4-BE49-F238E27FC236}">
                <a16:creationId xmlns:a16="http://schemas.microsoft.com/office/drawing/2014/main" id="{A8E35C19-0E87-4AAD-A0AA-F3A35BA23B23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56919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E0130885-E4F4-4A0C-848D-DECF06AE2F8C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0472C539-E9E0-46FA-AFDB-DB6438EE3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7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D404E163-E876-49AC-B988-7EDEFFFBDA18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050685A-FE58-4295-9A6F-0B9AF99E3E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0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0A2AD2F3-5D1F-4DC0-A965-614EBE141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4" name="Autor 1">
            <a:extLst>
              <a:ext uri="{FF2B5EF4-FFF2-40B4-BE49-F238E27FC236}">
                <a16:creationId xmlns:a16="http://schemas.microsoft.com/office/drawing/2014/main" id="{2974D40D-82D2-45FB-9F94-A0B76369B2A1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62B15E81-80F9-4703-A16A-541DE4B52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5" name="Autor 2">
            <a:extLst>
              <a:ext uri="{FF2B5EF4-FFF2-40B4-BE49-F238E27FC236}">
                <a16:creationId xmlns:a16="http://schemas.microsoft.com/office/drawing/2014/main" id="{3F045E52-A68C-4CB0-9A1D-051AB990BF52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2" name="Foto 3">
            <a:extLst>
              <a:ext uri="{FF2B5EF4-FFF2-40B4-BE49-F238E27FC236}">
                <a16:creationId xmlns:a16="http://schemas.microsoft.com/office/drawing/2014/main" id="{9C3C7C67-9E9C-456F-9BF7-1CD4819F90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6400"/>
            <a:ext cx="12192000" cy="6858000"/>
          </a:xfrm>
          <a:prstGeom prst="rect">
            <a:avLst/>
          </a:prstGeom>
        </p:spPr>
      </p:pic>
      <p:pic>
        <p:nvPicPr>
          <p:cNvPr id="11" name="Rám 3">
            <a:extLst>
              <a:ext uri="{FF2B5EF4-FFF2-40B4-BE49-F238E27FC236}">
                <a16:creationId xmlns:a16="http://schemas.microsoft.com/office/drawing/2014/main" id="{A4795FB2-C751-4248-B5CC-33B382BDE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 3">
            <a:extLst>
              <a:ext uri="{FF2B5EF4-FFF2-40B4-BE49-F238E27FC236}">
                <a16:creationId xmlns:a16="http://schemas.microsoft.com/office/drawing/2014/main" id="{1BAAA544-7BEA-4364-B214-BC5E0465FD84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92388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5F820CC2-5A58-4EFC-8183-48FB0F5F548B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1AACE8E-A8C2-4C8A-AD65-82C69F2994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00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22581B56-97F4-44DE-A13A-4B7F463896DB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6AD7DCC1-1493-4FE0-BC61-77AE75D4D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07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44ED93E7-E9FA-47B7-9E37-76BFC040DAFE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AE94DDDB-73D7-4763-888E-F32C740F49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80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55C4B019-2A61-4E9B-99D1-D52C36AFD1F5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7347E77-59D6-47C7-9AD2-3956EEAEEC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33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AEECD7A8-6A9C-4C3F-8557-AD35D654856D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40C2D1B-EDF1-4E59-87B6-C73FD334CC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60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8" name="Rám 1">
            <a:extLst>
              <a:ext uri="{FF2B5EF4-FFF2-40B4-BE49-F238E27FC236}">
                <a16:creationId xmlns:a16="http://schemas.microsoft.com/office/drawing/2014/main" id="{16175AB2-C282-4123-A8D8-AA7C663D0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4" name="Autor 1">
            <a:extLst>
              <a:ext uri="{FF2B5EF4-FFF2-40B4-BE49-F238E27FC236}">
                <a16:creationId xmlns:a16="http://schemas.microsoft.com/office/drawing/2014/main" id="{353A0AEB-517C-4D3E-8CF1-5334A31C0F2B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9" name="Rám 2">
            <a:extLst>
              <a:ext uri="{FF2B5EF4-FFF2-40B4-BE49-F238E27FC236}">
                <a16:creationId xmlns:a16="http://schemas.microsoft.com/office/drawing/2014/main" id="{9F4AA51B-6688-4FC2-A387-710CA3A623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5" name="Autor 2">
            <a:extLst>
              <a:ext uri="{FF2B5EF4-FFF2-40B4-BE49-F238E27FC236}">
                <a16:creationId xmlns:a16="http://schemas.microsoft.com/office/drawing/2014/main" id="{3A439D14-2603-4528-8B88-4BF20EC27F54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949A9573-361E-4C51-9113-CEF8B8EBD6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2807"/>
            <a:ext cx="12192000" cy="6858000"/>
          </a:xfrm>
          <a:prstGeom prst="rect">
            <a:avLst/>
          </a:prstGeom>
        </p:spPr>
      </p:pic>
      <p:pic>
        <p:nvPicPr>
          <p:cNvPr id="10" name="Rám 3">
            <a:extLst>
              <a:ext uri="{FF2B5EF4-FFF2-40B4-BE49-F238E27FC236}">
                <a16:creationId xmlns:a16="http://schemas.microsoft.com/office/drawing/2014/main" id="{168F350A-C881-4F47-8E57-AB201E26F9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 3">
            <a:extLst>
              <a:ext uri="{FF2B5EF4-FFF2-40B4-BE49-F238E27FC236}">
                <a16:creationId xmlns:a16="http://schemas.microsoft.com/office/drawing/2014/main" id="{F0AE448F-BB10-4DDC-81D1-0CC061BE64D0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2824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39B04440-C794-4531-BEB5-D41BB966A6A3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CB1CE2B6-EC49-4CBD-B74D-596A5A567C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86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DCB0E259-4DC2-4013-A102-D34CB74259C7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F374745B-7A2E-49EA-87B7-817BD6F0C9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6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2A41B5DF-4258-4F85-B289-AAA1A7D60CA9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B26DFD45-AC17-433F-ADE5-BEE2FACAC9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20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181BF280-CC95-4387-8F46-34EA8D58ED7D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9DE361F-F10F-495A-8758-7D5A273250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15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A0C15E89-C61F-4845-A2B1-616049DAC788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CF624F9-74F5-417D-B8C2-107CBA0A1F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83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143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B6CA0ECC-08F2-446A-BE58-210645D3A054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71626B09-3994-4C45-BDA6-713713A574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30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 3">
            <a:extLst>
              <a:ext uri="{FF2B5EF4-FFF2-40B4-BE49-F238E27FC236}">
                <a16:creationId xmlns:a16="http://schemas.microsoft.com/office/drawing/2014/main" id="{822B4CEF-5E71-45A0-93D6-7E6B1C3CFC1D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37FBD82-CD26-45E4-8DA1-D87E986E35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07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mercia">
            <a:extLst>
              <a:ext uri="{FF2B5EF4-FFF2-40B4-BE49-F238E27FC236}">
                <a16:creationId xmlns:a16="http://schemas.microsoft.com/office/drawing/2014/main" id="{0653D6EE-C22E-4D4A-A2AD-2DD885BC7C16}"/>
              </a:ext>
            </a:extLst>
          </p:cNvPr>
          <p:cNvSpPr txBox="1"/>
          <p:nvPr/>
        </p:nvSpPr>
        <p:spPr>
          <a:xfrm>
            <a:off x="771404" y="585404"/>
            <a:ext cx="3783817" cy="38997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Non-commercial presentation !</a:t>
            </a:r>
          </a:p>
        </p:txBody>
      </p:sp>
      <p:sp>
        <p:nvSpPr>
          <p:cNvPr id="4" name="Informácie">
            <a:extLst>
              <a:ext uri="{FF2B5EF4-FFF2-40B4-BE49-F238E27FC236}">
                <a16:creationId xmlns:a16="http://schemas.microsoft.com/office/drawing/2014/main" id="{2403537E-BE34-4A9A-92C3-B8FC46BEB5D5}"/>
              </a:ext>
            </a:extLst>
          </p:cNvPr>
          <p:cNvSpPr txBox="1"/>
          <p:nvPr/>
        </p:nvSpPr>
        <p:spPr>
          <a:xfrm>
            <a:off x="745855" y="2953824"/>
            <a:ext cx="6673040" cy="1580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Music :			</a:t>
            </a:r>
            <a:r>
              <a:rPr kumimoji="0" lang="en-US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Chromatic Player Paul - Blue Bayou</a:t>
            </a:r>
            <a:endParaRPr kumimoji="0" lang="sk-SK" sz="1934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uLnTx/>
              <a:uFillTx/>
              <a:latin typeface="Brooklyn CE" pitchFamily="2" charset="0"/>
              <a:ea typeface="+mn-ea"/>
              <a:cs typeface="+mn-cs"/>
            </a:endParaRP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Photos :			Hudec Ivan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Compilation :		Steve Rumpler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pista2011@gmail.com        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Year :			2020</a:t>
            </a:r>
          </a:p>
        </p:txBody>
      </p:sp>
      <p:sp>
        <p:nvSpPr>
          <p:cNvPr id="5" name="Rozlúčenie">
            <a:extLst>
              <a:ext uri="{FF2B5EF4-FFF2-40B4-BE49-F238E27FC236}">
                <a16:creationId xmlns:a16="http://schemas.microsoft.com/office/drawing/2014/main" id="{A42D7071-CE7E-4770-A3FA-C3CB58CC5737}"/>
              </a:ext>
            </a:extLst>
          </p:cNvPr>
          <p:cNvSpPr txBox="1"/>
          <p:nvPr/>
        </p:nvSpPr>
        <p:spPr>
          <a:xfrm>
            <a:off x="1661020" y="5259058"/>
            <a:ext cx="78269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Thank you for watching </a:t>
            </a:r>
            <a:r>
              <a:rPr lang="sk-SK" sz="4000" b="1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tistik CE" panose="040F0704080607010103" pitchFamily="82" charset="0"/>
              </a:rPr>
              <a:t>the</a:t>
            </a:r>
            <a:r>
              <a:rPr kumimoji="0" lang="en-US" sz="4000" b="1" i="0" u="none" strike="noStrike" kern="1200" cap="none" spc="0" normalizeH="0" baseline="0" noProof="0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 presentation.</a:t>
            </a: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CBB93A5C-DCD7-4F5D-B03F-27AF5E830E2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35761"/>
            <a:ext cx="537711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C58E574D-4C05-4451-B069-DC156E92566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26658"/>
            <a:ext cx="537711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1" name="Ruky I">
            <a:extLst>
              <a:ext uri="{FF2B5EF4-FFF2-40B4-BE49-F238E27FC236}">
                <a16:creationId xmlns:a16="http://schemas.microsoft.com/office/drawing/2014/main" id="{539280AF-2716-4380-9818-39A1789182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10575" y="276244"/>
            <a:ext cx="5273307" cy="3152756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605BE81-D853-428C-ABC6-13BA2F8069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odpis">
            <a:extLst>
              <a:ext uri="{FF2B5EF4-FFF2-40B4-BE49-F238E27FC236}">
                <a16:creationId xmlns:a16="http://schemas.microsoft.com/office/drawing/2014/main" id="{CBEC935F-6EAD-46FE-A191-405D6D511C5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5761"/>
            <a:ext cx="461395" cy="4865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1298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201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201"/>
                            </p:stCondLst>
                            <p:childTnLst>
                              <p:par>
                                <p:cTn id="61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201"/>
                            </p:stCondLst>
                            <p:childTnLst>
                              <p:par>
                                <p:cTn id="67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1.48148E-6 L 0.00534 -0.01644 " pathEditMode="relative" rAng="0" ptsTypes="AA">
                                      <p:cBhvr>
                                        <p:cTn id="6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3300"/>
                                    </p:animMotion>
                                    <p:animRot by="1500000">
                                      <p:cBhvr>
                                        <p:cTn id="6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101"/>
                            </p:stCondLst>
                            <p:childTnLst>
                              <p:par>
                                <p:cTn id="74" presetID="1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</Words>
  <Application>Microsoft Office PowerPoint</Application>
  <PresentationFormat>Širokouhlá</PresentationFormat>
  <Paragraphs>53</Paragraphs>
  <Slides>32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32</vt:i4>
      </vt:variant>
    </vt:vector>
  </HeadingPairs>
  <TitlesOfParts>
    <vt:vector size="42" baseType="lpstr">
      <vt:lpstr>Arial</vt:lpstr>
      <vt:lpstr>Calibri Light</vt:lpstr>
      <vt:lpstr>Calibri</vt:lpstr>
      <vt:lpstr>EucrosiaUPC</vt:lpstr>
      <vt:lpstr>Cancun</vt:lpstr>
      <vt:lpstr>Brooklyn CE</vt:lpstr>
      <vt:lpstr>Belwe Bd BT</vt:lpstr>
      <vt:lpstr>Artistik CE</vt:lpstr>
      <vt:lpstr>Motív balíka Office</vt:lpstr>
      <vt:lpstr>2_Motív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2019-06-17T15:31:44Z</dcterms:created>
  <dcterms:modified xsi:type="dcterms:W3CDTF">2020-04-19T11:46:15Z</dcterms:modified>
</cp:coreProperties>
</file>