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96" r:id="rId1"/>
    <p:sldMasterId id="2147483708" r:id="rId2"/>
  </p:sldMasterIdLst>
  <p:sldIdLst>
    <p:sldId id="346" r:id="rId3"/>
    <p:sldId id="317" r:id="rId4"/>
    <p:sldId id="319" r:id="rId5"/>
    <p:sldId id="336" r:id="rId6"/>
    <p:sldId id="339" r:id="rId7"/>
    <p:sldId id="342" r:id="rId8"/>
    <p:sldId id="335" r:id="rId9"/>
    <p:sldId id="334" r:id="rId10"/>
    <p:sldId id="323" r:id="rId11"/>
    <p:sldId id="320" r:id="rId12"/>
    <p:sldId id="333" r:id="rId13"/>
    <p:sldId id="324" r:id="rId14"/>
    <p:sldId id="326" r:id="rId15"/>
    <p:sldId id="308" r:id="rId16"/>
    <p:sldId id="332" r:id="rId17"/>
    <p:sldId id="311" r:id="rId18"/>
    <p:sldId id="261" r:id="rId19"/>
    <p:sldId id="259" r:id="rId20"/>
    <p:sldId id="344" r:id="rId21"/>
    <p:sldId id="343" r:id="rId22"/>
    <p:sldId id="287" r:id="rId23"/>
    <p:sldId id="313" r:id="rId24"/>
    <p:sldId id="338" r:id="rId25"/>
    <p:sldId id="278" r:id="rId26"/>
    <p:sldId id="280" r:id="rId27"/>
    <p:sldId id="307" r:id="rId28"/>
    <p:sldId id="337" r:id="rId29"/>
    <p:sldId id="282" r:id="rId30"/>
    <p:sldId id="279" r:id="rId31"/>
    <p:sldId id="298" r:id="rId32"/>
    <p:sldId id="316" r:id="rId33"/>
    <p:sldId id="345" r:id="rId34"/>
    <p:sldId id="306" r:id="rId35"/>
    <p:sldId id="299" r:id="rId36"/>
    <p:sldId id="300" r:id="rId37"/>
    <p:sldId id="285" r:id="rId38"/>
    <p:sldId id="296" r:id="rId39"/>
    <p:sldId id="293" r:id="rId40"/>
    <p:sldId id="294" r:id="rId41"/>
    <p:sldId id="347" r:id="rId42"/>
  </p:sldIdLst>
  <p:sldSz cx="12192000" cy="6858000"/>
  <p:notesSz cx="6858000" cy="9144000"/>
  <p:embeddedFontLst>
    <p:embeddedFont>
      <p:font typeface="Arial Black" panose="020B0A04020102020204" pitchFamily="34" charset="0"/>
      <p:bold r:id="rId43"/>
    </p:embeddedFont>
    <p:embeddedFont>
      <p:font typeface="Bassoon" pitchFamily="2" charset="0"/>
      <p:bold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libri Light" panose="020F0302020204030204" pitchFamily="34" charset="0"/>
      <p:regular r:id="rId49"/>
      <p:italic r:id="rId50"/>
    </p:embeddedFont>
    <p:embeddedFont>
      <p:font typeface="Constantia" panose="02030602050306030303" pitchFamily="18" charset="0"/>
      <p:regular r:id="rId51"/>
      <p:bold r:id="rId52"/>
      <p:italic r:id="rId53"/>
      <p:boldItalic r:id="rId54"/>
    </p:embeddedFont>
    <p:embeddedFont>
      <p:font typeface="Kristen ITC" panose="03050502040202030202" pitchFamily="66" charset="0"/>
      <p:regular r:id="rId5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/DxkgU3rTV6yn7Hxr/Wgg==" hashData="yqapAqLRNLaNVh/wQypGiHafqqFvjcrSH2XG7annFyljo+DObZE9VEdyek0U2A4z1p2vg7E3qQFNw3TYWxBf5g=="/>
  <p:extLst>
    <p:ext uri="{521415D9-36F7-43E2-AB2F-B90AF26B5E84}">
      <p14:sectionLst xmlns:p14="http://schemas.microsoft.com/office/powerpoint/2010/main">
        <p14:section name="Predvolená sekcia" id="{75BBFF05-2606-4DD9-AC93-19E85DB27694}">
          <p14:sldIdLst>
            <p14:sldId id="346"/>
            <p14:sldId id="317"/>
            <p14:sldId id="319"/>
            <p14:sldId id="336"/>
            <p14:sldId id="339"/>
            <p14:sldId id="342"/>
            <p14:sldId id="335"/>
            <p14:sldId id="334"/>
            <p14:sldId id="323"/>
            <p14:sldId id="320"/>
            <p14:sldId id="333"/>
            <p14:sldId id="324"/>
            <p14:sldId id="326"/>
            <p14:sldId id="308"/>
            <p14:sldId id="332"/>
            <p14:sldId id="311"/>
            <p14:sldId id="261"/>
            <p14:sldId id="259"/>
            <p14:sldId id="344"/>
            <p14:sldId id="343"/>
            <p14:sldId id="287"/>
            <p14:sldId id="313"/>
            <p14:sldId id="338"/>
            <p14:sldId id="278"/>
            <p14:sldId id="280"/>
            <p14:sldId id="307"/>
            <p14:sldId id="337"/>
            <p14:sldId id="282"/>
            <p14:sldId id="279"/>
            <p14:sldId id="298"/>
            <p14:sldId id="316"/>
            <p14:sldId id="345"/>
            <p14:sldId id="306"/>
            <p14:sldId id="299"/>
            <p14:sldId id="300"/>
            <p14:sldId id="285"/>
            <p14:sldId id="296"/>
            <p14:sldId id="293"/>
            <p14:sldId id="294"/>
            <p14:sldId id="34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46" autoAdjust="0"/>
    <p:restoredTop sz="94660"/>
  </p:normalViewPr>
  <p:slideViewPr>
    <p:cSldViewPr snapToGrid="0" showGuides="1">
      <p:cViewPr>
        <p:scale>
          <a:sx n="110" d="100"/>
          <a:sy n="110" d="100"/>
        </p:scale>
        <p:origin x="120" y="120"/>
      </p:cViewPr>
      <p:guideLst>
        <p:guide orient="horz" pos="2183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font" Target="fonts/font9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3004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8081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386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9961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7675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2696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683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06206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6749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3045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8915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52744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3078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0473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625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26968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21660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31103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45305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980322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39628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9063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  <p:sp>
        <p:nvSpPr>
          <p:cNvPr id="7" name="Rectángulo 6"/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ln>
                <a:solidFill>
                  <a:schemeClr val="bg1"/>
                </a:solidFill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160465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3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LineDrawing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F7175-14BF-4FBD-A9B1-A97FCC80FFA5}" type="datetimeFigureOut">
              <a:rPr lang="es-MX" smtClean="0"/>
              <a:t>10/05/2020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A6D81-7A2E-40EA-8FE7-B7081A40CC12}" type="slidenum">
              <a:rPr lang="es-MX" smtClean="0"/>
              <a:t>‹#›</a:t>
            </a:fld>
            <a:endParaRPr lang="es-MX"/>
          </a:p>
        </p:txBody>
      </p:sp>
      <p:sp>
        <p:nvSpPr>
          <p:cNvPr id="7" name="Rectángulo 6"/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ln>
                <a:solidFill>
                  <a:schemeClr val="bg1"/>
                </a:solidFill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669892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12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70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12" Type="http://schemas.openxmlformats.org/officeDocument/2006/relationships/image" Target="../media/image69.gif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5" Type="http://schemas.openxmlformats.org/officeDocument/2006/relationships/image" Target="../media/image72.png"/><Relationship Id="rId10" Type="http://schemas.openxmlformats.org/officeDocument/2006/relationships/image" Target="../media/image67.png"/><Relationship Id="rId4" Type="http://schemas.openxmlformats.org/officeDocument/2006/relationships/image" Target="../media/image61.jpeg"/><Relationship Id="rId9" Type="http://schemas.openxmlformats.org/officeDocument/2006/relationships/image" Target="../media/image66.png"/><Relationship Id="rId14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014" y="445576"/>
            <a:ext cx="6950588" cy="42600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1723086" y="108283"/>
            <a:ext cx="438150" cy="6665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937380" y="108283"/>
            <a:ext cx="439738" cy="6665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836312" y="3782284"/>
            <a:ext cx="270394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400" b="0" i="0" u="none" strike="noStrike" kern="1200" cap="none" spc="0" normalizeH="0" baseline="0" noProof="0" dirty="0" err="1">
                <a:ln w="12700">
                  <a:solidFill>
                    <a:prstClr val="white"/>
                  </a:solidFill>
                </a:ln>
                <a:solidFill>
                  <a:srgbClr val="00FFFF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T</a:t>
            </a:r>
            <a:r>
              <a:rPr kumimoji="0" lang="es-MX" sz="5400" b="0" i="0" u="none" strike="noStrike" kern="1200" cap="none" spc="0" normalizeH="0" baseline="0" noProof="0" dirty="0" err="1">
                <a:ln w="12700"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h</a:t>
            </a:r>
            <a:r>
              <a:rPr kumimoji="0" lang="es-MX" sz="5400" b="0" i="0" u="none" strike="noStrike" kern="1200" cap="none" spc="0" normalizeH="0" baseline="0" noProof="0" dirty="0" err="1">
                <a:ln w="12700">
                  <a:solidFill>
                    <a:prstClr val="white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i</a:t>
            </a:r>
            <a:r>
              <a:rPr kumimoji="0" lang="es-MX" sz="5400" b="0" i="0" u="none" strike="noStrike" kern="1200" cap="none" spc="0" normalizeH="0" baseline="0" noProof="0" dirty="0" err="1">
                <a:ln w="12700">
                  <a:solidFill>
                    <a:prstClr val="white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s</a:t>
            </a:r>
            <a:r>
              <a:rPr kumimoji="0" lang="es-MX" sz="5400" b="0" i="0" u="none" strike="noStrike" kern="1200" cap="none" spc="0" normalizeH="0" baseline="0" noProof="0" dirty="0">
                <a:ln w="12700">
                  <a:solidFill>
                    <a:prstClr val="white"/>
                  </a:solidFill>
                </a:ln>
                <a:solidFill>
                  <a:srgbClr val="00FFFF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es-MX" sz="5400" b="0" i="0" u="none" strike="noStrike" kern="1200" cap="none" spc="0" normalizeH="0" baseline="0" noProof="0" dirty="0" err="1">
                <a:ln w="12700">
                  <a:solidFill>
                    <a:prstClr val="white"/>
                  </a:solidFill>
                </a:ln>
                <a:solidFill>
                  <a:srgbClr val="FF99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i</a:t>
            </a:r>
            <a:r>
              <a:rPr kumimoji="0" lang="es-MX" sz="5400" b="0" i="0" u="none" strike="noStrike" kern="1200" cap="none" spc="0" normalizeH="0" baseline="0" noProof="0" dirty="0" err="1">
                <a:ln w="12700">
                  <a:solidFill>
                    <a:prstClr val="white"/>
                  </a:solidFill>
                </a:ln>
                <a:solidFill>
                  <a:srgbClr val="00FF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s</a:t>
            </a:r>
            <a:endParaRPr kumimoji="0" lang="es-ES" sz="5400" b="0" i="0" u="none" strike="noStrike" kern="1200" cap="none" spc="0" normalizeH="0" baseline="0" noProof="0" dirty="0">
              <a:ln w="12700">
                <a:solidFill>
                  <a:prstClr val="white"/>
                </a:solidFill>
              </a:ln>
              <a:solidFill>
                <a:srgbClr val="00FF0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207928" y="5017676"/>
            <a:ext cx="7776144" cy="178510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1000" b="1" i="0" u="none" strike="noStrike" kern="1200" cap="none" spc="0" normalizeH="0" baseline="0" noProof="0">
                <a:ln w="6600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Bassoon" pitchFamily="2" charset="0"/>
              </a:rPr>
              <a:t>T</a:t>
            </a:r>
            <a:r>
              <a:rPr kumimoji="0" lang="es-ES" sz="11000" b="1" i="0" u="none" strike="noStrike" kern="1200" cap="none" spc="0" normalizeH="0" baseline="0" noProof="0">
                <a:ln w="6600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Bassoon" pitchFamily="2" charset="0"/>
              </a:rPr>
              <a:t>l</a:t>
            </a:r>
            <a:r>
              <a:rPr kumimoji="0" lang="es-ES" sz="11000" b="1" i="0" u="none" strike="noStrike" kern="1200" cap="none" spc="0" normalizeH="0" baseline="0" noProof="0">
                <a:ln w="6600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Bassoon" pitchFamily="2" charset="0"/>
              </a:rPr>
              <a:t>a</a:t>
            </a:r>
            <a:r>
              <a:rPr kumimoji="0" lang="es-ES" sz="11000" b="1" i="0" u="none" strike="noStrike" kern="1200" cap="none" spc="0" normalizeH="0" baseline="0" noProof="0">
                <a:ln w="6600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Bassoon" pitchFamily="2" charset="0"/>
              </a:rPr>
              <a:t>x</a:t>
            </a:r>
            <a:r>
              <a:rPr kumimoji="0" lang="es-ES" sz="11000" b="1" i="0" u="none" strike="noStrike" kern="1200" cap="none" spc="0" normalizeH="0" baseline="0" noProof="0">
                <a:ln w="6600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Bassoon" pitchFamily="2" charset="0"/>
              </a:rPr>
              <a:t>c</a:t>
            </a:r>
            <a:r>
              <a:rPr kumimoji="0" lang="es-ES" sz="11000" b="1" i="0" u="none" strike="noStrike" kern="1200" cap="none" spc="0" normalizeH="0" baseline="0" noProof="0">
                <a:ln w="6600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Bassoon" pitchFamily="2" charset="0"/>
              </a:rPr>
              <a:t>a</a:t>
            </a:r>
            <a:r>
              <a:rPr kumimoji="0" lang="es-ES" sz="11000" b="1" i="0" u="none" strike="noStrike" kern="1200" cap="none" spc="0" normalizeH="0" baseline="0" noProof="0">
                <a:ln w="6600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Bassoon" pitchFamily="2" charset="0"/>
              </a:rPr>
              <a:t>l</a:t>
            </a:r>
            <a:r>
              <a:rPr kumimoji="0" lang="es-ES" sz="11000" b="1" i="0" u="none" strike="noStrike" kern="1200" cap="none" spc="0" normalizeH="0" baseline="0" noProof="0">
                <a:ln w="6600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Bassoon" pitchFamily="2" charset="0"/>
              </a:rPr>
              <a:t>a</a:t>
            </a:r>
            <a:endParaRPr kumimoji="0" lang="es-ES" sz="16600" b="1" i="0" u="none" strike="noStrike" kern="1200" cap="none" spc="0" normalizeH="0" baseline="0" noProof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AR DELANEY" panose="02000000000000000000" pitchFamily="2" charset="0"/>
              <a:ea typeface="+mn-ea"/>
              <a:cs typeface="+mn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20" y="108284"/>
            <a:ext cx="1638865" cy="666549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7119" y="108283"/>
            <a:ext cx="1714618" cy="6665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0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2000">
        <p:fade/>
        <p:sndAc>
          <p:stSnd loop="1">
            <p:snd r:embed="rId2" name="POPURRI RANCHERO.wav"/>
          </p:stSnd>
        </p:sndAc>
      </p:transition>
    </mc:Choice>
    <mc:Fallback>
      <p:transition spd="slow" advClick="0" advTm="12000">
        <p:fade/>
        <p:sndAc>
          <p:stSnd loop="1">
            <p:snd r:embed="rId2" name="POPURRI RANCHE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9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50" y="143999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466807" y="6165850"/>
            <a:ext cx="3584443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2014 por Emmanuel Romero en 500px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2805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Tlaxcala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city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509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3" name="Rectángulo 2"/>
          <p:cNvSpPr/>
          <p:nvPr/>
        </p:nvSpPr>
        <p:spPr>
          <a:xfrm>
            <a:off x="9216424" y="6176055"/>
            <a:ext cx="2848408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s-MX" sz="1200" dirty="0">
                <a:solidFill>
                  <a:schemeClr val="bg1"/>
                </a:solidFill>
              </a:rPr>
              <a:t>Copyright © 2014. T </a:t>
            </a:r>
            <a:r>
              <a:rPr lang="es-MX" sz="1200" dirty="0" err="1">
                <a:solidFill>
                  <a:schemeClr val="bg1"/>
                </a:solidFill>
              </a:rPr>
              <a:t>Kartodromo</a:t>
            </a:r>
            <a:r>
              <a:rPr lang="es-MX" sz="1200" dirty="0">
                <a:solidFill>
                  <a:schemeClr val="bg1"/>
                </a:solidFill>
              </a:rPr>
              <a:t> - Tlaxcala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29600" y="5589588"/>
            <a:ext cx="11935232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Archaeological site,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Xochitécatl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- pyramid of the spiral is unique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8" name="Picture 6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29879" y="376419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629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681244" y="6182284"/>
            <a:ext cx="3261855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2016 por Manuel Roger en 500px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9599" y="5589588"/>
            <a:ext cx="11921075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Bull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on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sunset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12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464591" y="6165850"/>
            <a:ext cx="2588209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2015 por Jesusito2008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San Bartolomé del Monte - Old Hacienda Pulquera</a:t>
            </a:r>
          </a:p>
        </p:txBody>
      </p:sp>
    </p:spTree>
    <p:extLst>
      <p:ext uri="{BB962C8B-B14F-4D97-AF65-F5344CB8AC3E}">
        <p14:creationId xmlns:p14="http://schemas.microsoft.com/office/powerpoint/2010/main" val="349719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29601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Carnival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Acuitlapilco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in </a:t>
            </a:r>
            <a:r>
              <a:rPr lang="es-MX" sz="2400" i="1" err="1">
                <a:solidFill>
                  <a:schemeClr val="bg1"/>
                </a:solidFill>
                <a:latin typeface="Constantia" panose="02030602050306030303" pitchFamily="18" charset="0"/>
              </a:rPr>
              <a:t>fair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 Altzayanca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5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7999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La Malinche</a:t>
            </a:r>
          </a:p>
        </p:txBody>
      </p:sp>
    </p:spTree>
    <p:extLst>
      <p:ext uri="{BB962C8B-B14F-4D97-AF65-F5344CB8AC3E}">
        <p14:creationId xmlns:p14="http://schemas.microsoft.com/office/powerpoint/2010/main" val="2409520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Parish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of  San José</a:t>
            </a:r>
          </a:p>
        </p:txBody>
      </p:sp>
      <p:pic>
        <p:nvPicPr>
          <p:cNvPr id="6" name="Picture 2" descr="Resultado de imagen para tlaxca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4223" y="420399"/>
            <a:ext cx="2171700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48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Mural 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painted by the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Master Desiderio Hernandez Xochitiotzin</a:t>
            </a:r>
            <a:r>
              <a:rPr lang="sk-SK" sz="2400" i="1">
                <a:solidFill>
                  <a:schemeClr val="bg1"/>
                </a:solidFill>
                <a:latin typeface="Constantia" panose="02030602050306030303" pitchFamily="18" charset="0"/>
              </a:rPr>
              <a:t>,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Tlaxcala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6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120009" y="6165850"/>
            <a:ext cx="2932791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2009 </a:t>
            </a:r>
            <a:r>
              <a:rPr lang="es-MX" sz="1200">
                <a:solidFill>
                  <a:schemeClr val="bg1"/>
                </a:solidFill>
              </a:rPr>
              <a:t>por Compyther</a:t>
            </a:r>
            <a:r>
              <a:rPr lang="es-MX" sz="1200" dirty="0">
                <a:solidFill>
                  <a:schemeClr val="bg1"/>
                </a:solidFill>
              </a:rPr>
              <a:t> Rojas r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To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the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Huamantla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fair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044843" y="6165850"/>
            <a:ext cx="4007957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2016 por Rafael Campillo Rodríguez en 500px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Hacienda Soltepec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20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pic>
        <p:nvPicPr>
          <p:cNvPr id="2050" name="Picture 2" descr="Imagen relacionad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8718" y="571500"/>
            <a:ext cx="1337094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Benito Juárez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Square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814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747617" y="6177325"/>
            <a:ext cx="2305183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>
                <a:solidFill>
                  <a:schemeClr val="bg1"/>
                </a:solidFill>
              </a:rPr>
              <a:t>2008 AzulAnalma</a:t>
            </a:r>
            <a:r>
              <a:rPr lang="es-MX" sz="12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Salterio bajo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en Altzayanca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Tlaxcala</a:t>
            </a:r>
          </a:p>
        </p:txBody>
      </p:sp>
    </p:spTree>
    <p:extLst>
      <p:ext uri="{BB962C8B-B14F-4D97-AF65-F5344CB8AC3E}">
        <p14:creationId xmlns:p14="http://schemas.microsoft.com/office/powerpoint/2010/main" val="139524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582316" y="6165850"/>
            <a:ext cx="2470484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>
                <a:solidFill>
                  <a:schemeClr val="bg1"/>
                </a:solidFill>
              </a:rPr>
              <a:t>2013 Alyse</a:t>
            </a:r>
            <a:r>
              <a:rPr lang="es-MX" sz="1200" dirty="0">
                <a:solidFill>
                  <a:schemeClr val="bg1"/>
                </a:solidFill>
              </a:rPr>
              <a:t> </a:t>
            </a:r>
            <a:r>
              <a:rPr lang="es-MX" sz="1200">
                <a:solidFill>
                  <a:schemeClr val="bg1"/>
                </a:solidFill>
              </a:rPr>
              <a:t>&amp; Remi</a:t>
            </a:r>
            <a:r>
              <a:rPr lang="es-MX" sz="12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Volcan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The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Malinche</a:t>
            </a:r>
          </a:p>
        </p:txBody>
      </p:sp>
      <p:pic>
        <p:nvPicPr>
          <p:cNvPr id="6" name="Picture 2" descr="Resultado de imagen para colibris en chiapa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4489" y="2798622"/>
            <a:ext cx="741495" cy="64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55" y="646068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947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049110" y="6165850"/>
            <a:ext cx="4003690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2016 por Rafael Campillo Rodríguez en 500px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Hacienda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Santa Barbara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70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Mural por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Desiderio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Hernandez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Xochitiotzin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– The four Lords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8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Basílica de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Nuestra Senora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Ocotlán, Tlaxcala</a:t>
            </a:r>
          </a:p>
        </p:txBody>
      </p:sp>
    </p:spTree>
    <p:extLst>
      <p:ext uri="{BB962C8B-B14F-4D97-AF65-F5344CB8AC3E}">
        <p14:creationId xmlns:p14="http://schemas.microsoft.com/office/powerpoint/2010/main" val="129874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La Huamantlada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415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747985" y="6165850"/>
            <a:ext cx="3304815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2016 por Israel Espinosa en 500px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Panoramic view of the Valley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of Puebla</a:t>
            </a:r>
            <a:r>
              <a:rPr lang="sk-SK" sz="2400" i="1">
                <a:solidFill>
                  <a:schemeClr val="bg1"/>
                </a:solidFill>
                <a:latin typeface="Constantia" panose="02030602050306030303" pitchFamily="18" charset="0"/>
              </a:rPr>
              <a:t>,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Tlaxcala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79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Huehues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Tlaxcala </a:t>
            </a:r>
          </a:p>
        </p:txBody>
      </p:sp>
    </p:spTree>
    <p:extLst>
      <p:ext uri="{BB962C8B-B14F-4D97-AF65-F5344CB8AC3E}">
        <p14:creationId xmlns:p14="http://schemas.microsoft.com/office/powerpoint/2010/main" val="120384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ok 6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540282" y="6165850"/>
            <a:ext cx="2512163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Jesús Reyes en 500px</a:t>
            </a:r>
          </a:p>
        </p:txBody>
      </p:sp>
      <p:pic>
        <p:nvPicPr>
          <p:cNvPr id="4" name="Picture 2" descr="http://www.telepaisa.com/global_imagenes_cache/huamantla-pueblo-magico_png_fc437f59d0ecd4e4e37d1f17cc22fd2a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9918" y="401487"/>
            <a:ext cx="1907606" cy="1685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i="1">
                <a:solidFill>
                  <a:schemeClr val="bg1"/>
                </a:solidFill>
                <a:latin typeface="Constantia" panose="02030602050306030303" pitchFamily="18" charset="0"/>
              </a:rPr>
              <a:t>C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elebrat</a:t>
            </a:r>
            <a:r>
              <a:rPr lang="sk-SK" sz="2400" i="1">
                <a:solidFill>
                  <a:schemeClr val="bg1"/>
                </a:solidFill>
                <a:latin typeface="Constantia" panose="02030602050306030303" pitchFamily="18" charset="0"/>
              </a:rPr>
              <a:t>ion of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the Virgin of charity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in Huamantla</a:t>
            </a:r>
          </a:p>
        </p:txBody>
      </p:sp>
    </p:spTree>
    <p:extLst>
      <p:ext uri="{BB962C8B-B14F-4D97-AF65-F5344CB8AC3E}">
        <p14:creationId xmlns:p14="http://schemas.microsoft.com/office/powerpoint/2010/main" val="130930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984892" y="6165850"/>
            <a:ext cx="4067908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2016 </a:t>
            </a:r>
            <a:r>
              <a:rPr lang="es-MX" sz="1200">
                <a:solidFill>
                  <a:schemeClr val="bg1"/>
                </a:solidFill>
              </a:rPr>
              <a:t>por Cristobal Garciaferro</a:t>
            </a:r>
            <a:r>
              <a:rPr lang="es-MX" sz="1200" dirty="0">
                <a:solidFill>
                  <a:schemeClr val="bg1"/>
                </a:solidFill>
              </a:rPr>
              <a:t> Rubio en 500px</a:t>
            </a:r>
          </a:p>
        </p:txBody>
      </p:sp>
      <p:pic>
        <p:nvPicPr>
          <p:cNvPr id="7" name="Picture 4" descr="http://www.skyscrapercity.com/images/smilies/hi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9534" y="278915"/>
            <a:ext cx="238125" cy="276226"/>
          </a:xfrm>
          <a:prstGeom prst="rect">
            <a:avLst/>
          </a:prstGeom>
          <a:noFill/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Dawn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with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La Malinche</a:t>
            </a:r>
          </a:p>
        </p:txBody>
      </p:sp>
      <p:pic>
        <p:nvPicPr>
          <p:cNvPr id="6" name="Picture 2" descr="Resultado de imagen para tlaxcal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11235" y="723706"/>
            <a:ext cx="1999689" cy="725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66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Gastronomy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in Tlaxcala</a:t>
            </a:r>
          </a:p>
        </p:txBody>
      </p:sp>
    </p:spTree>
    <p:extLst>
      <p:ext uri="{BB962C8B-B14F-4D97-AF65-F5344CB8AC3E}">
        <p14:creationId xmlns:p14="http://schemas.microsoft.com/office/powerpoint/2010/main" val="328292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721777" y="6165850"/>
            <a:ext cx="2331023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2016 Ted McGrath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Tlaxcala -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the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Zocalo (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Constitution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Square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498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471709" y="6150619"/>
            <a:ext cx="2581091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2016 por Ted McGrath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Plaza Jorge "El Ranchero" Aguilar</a:t>
            </a:r>
          </a:p>
        </p:txBody>
      </p:sp>
    </p:spTree>
    <p:extLst>
      <p:ext uri="{BB962C8B-B14F-4D97-AF65-F5344CB8AC3E}">
        <p14:creationId xmlns:p14="http://schemas.microsoft.com/office/powerpoint/2010/main" val="349503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5 Rectángulo"/>
          <p:cNvSpPr/>
          <p:nvPr/>
        </p:nvSpPr>
        <p:spPr>
          <a:xfrm>
            <a:off x="9206059" y="6177325"/>
            <a:ext cx="2846741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© </a:t>
            </a:r>
            <a:r>
              <a:rPr lang="en-US" sz="1200">
                <a:solidFill>
                  <a:schemeClr val="bg1"/>
                </a:solidFill>
              </a:rPr>
              <a:t>2014 por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>
                <a:solidFill>
                  <a:schemeClr val="bg1"/>
                </a:solidFill>
              </a:rPr>
              <a:t>Ricardo González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Ex Hacienda Santa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María Xalostoc, Tlaxco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402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Tlaxcala La Feria</a:t>
            </a:r>
          </a:p>
        </p:txBody>
      </p:sp>
    </p:spTree>
    <p:extLst>
      <p:ext uri="{BB962C8B-B14F-4D97-AF65-F5344CB8AC3E}">
        <p14:creationId xmlns:p14="http://schemas.microsoft.com/office/powerpoint/2010/main" val="281553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Tlaxco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9342699" y="6177325"/>
            <a:ext cx="2710101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© 2012 Raúl </a:t>
            </a:r>
            <a:r>
              <a:rPr lang="en-US" sz="1200">
                <a:solidFill>
                  <a:schemeClr val="bg1"/>
                </a:solidFill>
              </a:rPr>
              <a:t>Jiménez Mora</a:t>
            </a:r>
            <a:endParaRPr lang="es-E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03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473723" y="6177325"/>
            <a:ext cx="2579077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© </a:t>
            </a:r>
            <a:r>
              <a:rPr lang="en-US" sz="1200">
                <a:solidFill>
                  <a:schemeClr val="bg1"/>
                </a:solidFill>
              </a:rPr>
              <a:t>2016 por</a:t>
            </a:r>
            <a:r>
              <a:rPr lang="en-US" sz="1200" dirty="0">
                <a:solidFill>
                  <a:schemeClr val="bg1"/>
                </a:solidFill>
              </a:rPr>
              <a:t> Ted McGrath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In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the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Tlaxcala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streets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04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Sanctuary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of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the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fireflies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Picture 2" descr="Resultado de imagen para tlaxcal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51412" y="480557"/>
            <a:ext cx="1555406" cy="75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713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786970" y="6165850"/>
            <a:ext cx="3265830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2016 por Carlos Aguirre en 500px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Before the thunderstorm, scenery close to Tlaxcala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8" name="Picture 4" descr="Resultado de imagen para colibris en chiapa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8453" y="2567234"/>
            <a:ext cx="1182110" cy="83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2584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Mural de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Desiderio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Hernandez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Xochitiotzin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– The Warriors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57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471377" y="6165850"/>
            <a:ext cx="2352824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2013 </a:t>
            </a:r>
            <a:r>
              <a:rPr lang="es-MX" sz="1200">
                <a:solidFill>
                  <a:schemeClr val="bg1"/>
                </a:solidFill>
              </a:rPr>
              <a:t>por </a:t>
            </a:r>
            <a:r>
              <a:rPr lang="es-MX" sz="1200" dirty="0" err="1">
                <a:solidFill>
                  <a:schemeClr val="bg1"/>
                </a:solidFill>
              </a:rPr>
              <a:t>xavo</a:t>
            </a:r>
            <a:r>
              <a:rPr lang="es-MX" sz="1200" err="1">
                <a:solidFill>
                  <a:schemeClr val="bg1"/>
                </a:solidFill>
              </a:rPr>
              <a:t>_</a:t>
            </a:r>
            <a:r>
              <a:rPr lang="es-MX" sz="1200">
                <a:solidFill>
                  <a:schemeClr val="bg1"/>
                </a:solidFill>
              </a:rPr>
              <a:t>rob</a:t>
            </a:r>
            <a:endParaRPr lang="es-MX" sz="1200" dirty="0">
              <a:solidFill>
                <a:schemeClr val="bg1"/>
              </a:solidFill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Panotla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Tlaxcala</a:t>
            </a:r>
          </a:p>
        </p:txBody>
      </p:sp>
      <p:pic>
        <p:nvPicPr>
          <p:cNvPr id="7" name="Picture 6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24549" y="713303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92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814926" y="6162922"/>
            <a:ext cx="3237874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es-MX" sz="1200" dirty="0">
                <a:solidFill>
                  <a:schemeClr val="bg1"/>
                </a:solidFill>
              </a:rPr>
              <a:t>2016 por </a:t>
            </a:r>
            <a:r>
              <a:rPr lang="es-MX" sz="1200">
                <a:solidFill>
                  <a:schemeClr val="bg1"/>
                </a:solidFill>
              </a:rPr>
              <a:t>Randall Keller</a:t>
            </a:r>
            <a:r>
              <a:rPr lang="es-MX" sz="1200" dirty="0">
                <a:solidFill>
                  <a:schemeClr val="bg1"/>
                </a:solidFill>
              </a:rPr>
              <a:t> en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Going down to the garden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95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Mural of the battle at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Cacaxtla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8978240" y="6177325"/>
            <a:ext cx="3074560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pt-BR" sz="1200" dirty="0">
                <a:solidFill>
                  <a:schemeClr val="bg1"/>
                </a:solidFill>
              </a:rPr>
              <a:t>2015 por </a:t>
            </a:r>
            <a:r>
              <a:rPr lang="pt-BR" sz="1200">
                <a:solidFill>
                  <a:schemeClr val="bg1"/>
                </a:solidFill>
              </a:rPr>
              <a:t>Christophe Morisset </a:t>
            </a:r>
            <a:endParaRPr lang="es-MX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70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Tlaxcala</a:t>
            </a:r>
          </a:p>
        </p:txBody>
      </p:sp>
    </p:spTree>
    <p:extLst>
      <p:ext uri="{BB962C8B-B14F-4D97-AF65-F5344CB8AC3E}">
        <p14:creationId xmlns:p14="http://schemas.microsoft.com/office/powerpoint/2010/main" val="4311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637441" y="6177325"/>
            <a:ext cx="3415359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Photography </a:t>
            </a:r>
            <a:r>
              <a:rPr lang="en-US" sz="1200">
                <a:solidFill>
                  <a:schemeClr val="bg1"/>
                </a:solidFill>
              </a:rPr>
              <a:t>© </a:t>
            </a:r>
            <a:r>
              <a:rPr lang="pt-BR" sz="1200" dirty="0">
                <a:solidFill>
                  <a:schemeClr val="bg1"/>
                </a:solidFill>
              </a:rPr>
              <a:t>2015 por José Miguel Escobar Pérez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Tlaxco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Tlaxcala</a:t>
            </a:r>
          </a:p>
        </p:txBody>
      </p:sp>
    </p:spTree>
    <p:extLst>
      <p:ext uri="{BB962C8B-B14F-4D97-AF65-F5344CB8AC3E}">
        <p14:creationId xmlns:p14="http://schemas.microsoft.com/office/powerpoint/2010/main" val="402358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Huamantla haciendas pulqueras</a:t>
            </a:r>
          </a:p>
        </p:txBody>
      </p:sp>
      <p:pic>
        <p:nvPicPr>
          <p:cNvPr id="4" name="Picture 2" descr="Resultado de imagen para tlaxcal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1" t="22465" b="33631"/>
          <a:stretch/>
        </p:blipFill>
        <p:spPr bwMode="auto">
          <a:xfrm>
            <a:off x="9162957" y="438031"/>
            <a:ext cx="2615715" cy="72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01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0" y="144000"/>
            <a:ext cx="11923200" cy="659880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29600" y="5589588"/>
            <a:ext cx="1192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Tlaxcala Portal</a:t>
            </a:r>
          </a:p>
        </p:txBody>
      </p:sp>
      <p:pic>
        <p:nvPicPr>
          <p:cNvPr id="5" name="Picture 2" descr="Resultado de imagen para tlaxcal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865" y="552746"/>
            <a:ext cx="1555406" cy="75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35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1" y="171450"/>
            <a:ext cx="8953498" cy="2857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426" y="2541072"/>
            <a:ext cx="1841447" cy="332198"/>
          </a:xfrm>
          <a:prstGeom prst="rect">
            <a:avLst/>
          </a:prstGeom>
        </p:spPr>
      </p:pic>
      <p:sp>
        <p:nvSpPr>
          <p:cNvPr id="8" name="10 CuadroTexto"/>
          <p:cNvSpPr txBox="1">
            <a:spLocks noChangeArrowheads="1"/>
          </p:cNvSpPr>
          <p:nvPr/>
        </p:nvSpPr>
        <p:spPr bwMode="auto">
          <a:xfrm>
            <a:off x="1623877" y="6206170"/>
            <a:ext cx="4916183" cy="4667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Con el debido respeto y agradecimiento a todas aquellas personas que publican sus maravillosas fotografías e imágenes en la web</a:t>
            </a:r>
          </a:p>
        </p:txBody>
      </p:sp>
      <p:sp>
        <p:nvSpPr>
          <p:cNvPr id="9" name="WordArt 7"/>
          <p:cNvSpPr>
            <a:spLocks noChangeArrowheads="1" noChangeShapeType="1" noTextEdit="1"/>
          </p:cNvSpPr>
          <p:nvPr/>
        </p:nvSpPr>
        <p:spPr bwMode="auto">
          <a:xfrm>
            <a:off x="130734" y="6042198"/>
            <a:ext cx="512439" cy="3175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 dirty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E</a:t>
            </a:r>
          </a:p>
        </p:txBody>
      </p:sp>
      <p:sp>
        <p:nvSpPr>
          <p:cNvPr id="10" name="WordArt 8"/>
          <p:cNvSpPr>
            <a:spLocks noChangeArrowheads="1" noChangeShapeType="1" noTextEdit="1"/>
          </p:cNvSpPr>
          <p:nvPr/>
        </p:nvSpPr>
        <p:spPr bwMode="auto">
          <a:xfrm>
            <a:off x="348222" y="6258098"/>
            <a:ext cx="512439" cy="3175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G</a:t>
            </a: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7436817" y="5785455"/>
            <a:ext cx="303839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Salterio music </a:t>
            </a:r>
            <a:endParaRPr kumimoji="0" lang="es-MX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Potpurrí Ranchero – Interpreta Salterios de </a:t>
            </a:r>
            <a:r>
              <a:rPr kumimoji="0" lang="es-MX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Atltzayanca</a:t>
            </a:r>
            <a:endParaRPr kumimoji="0" lang="es-MX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1541092" y="3198173"/>
            <a:ext cx="4413449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lvl="0" eaLnBrk="1" hangingPunct="1">
              <a:defRPr/>
            </a:pPr>
            <a:r>
              <a:rPr lang="es-MX" sz="1400" dirty="0" err="1">
                <a:solidFill>
                  <a:prstClr val="black"/>
                </a:solidFill>
              </a:rPr>
              <a:t>Editing</a:t>
            </a:r>
            <a:r>
              <a:rPr lang="es-MX" sz="1400" dirty="0">
                <a:solidFill>
                  <a:prstClr val="black"/>
                </a:solidFill>
              </a:rPr>
              <a:t> and </a:t>
            </a:r>
            <a:r>
              <a:rPr lang="es-MX" sz="1400" dirty="0" err="1">
                <a:solidFill>
                  <a:prstClr val="black"/>
                </a:solidFill>
              </a:rPr>
              <a:t>compilation</a:t>
            </a:r>
            <a:r>
              <a:rPr lang="es-MX" sz="1400" dirty="0">
                <a:solidFill>
                  <a:prstClr val="black"/>
                </a:solidFill>
              </a:rPr>
              <a:t>: </a:t>
            </a:r>
            <a:r>
              <a:rPr kumimoji="0" lang="es-MX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Eduardo Gutiérrez y  Castro</a:t>
            </a:r>
          </a:p>
          <a:p>
            <a:pPr marL="285750" lvl="0" indent="-285750" eaLnBrk="1" hangingPunct="1">
              <a:buFontTx/>
              <a:buChar char="-"/>
              <a:defRPr/>
            </a:pPr>
            <a:r>
              <a:rPr lang="en-US" sz="1400" dirty="0">
                <a:solidFill>
                  <a:prstClr val="black"/>
                </a:solidFill>
              </a:rPr>
              <a:t>With thanks to the </a:t>
            </a:r>
            <a:r>
              <a:rPr lang="en-US" sz="1400">
                <a:solidFill>
                  <a:prstClr val="black"/>
                </a:solidFill>
              </a:rPr>
              <a:t>friend Steve</a:t>
            </a:r>
            <a:r>
              <a:rPr lang="sk-SK" sz="1400">
                <a:solidFill>
                  <a:prstClr val="black"/>
                </a:solidFill>
              </a:rPr>
              <a:t> Rumpler</a:t>
            </a:r>
            <a:r>
              <a:rPr lang="en-US" sz="1400">
                <a:solidFill>
                  <a:prstClr val="black"/>
                </a:solidFill>
              </a:rPr>
              <a:t> </a:t>
            </a:r>
            <a:r>
              <a:rPr lang="en-US" sz="1400" dirty="0">
                <a:solidFill>
                  <a:prstClr val="black"/>
                </a:solidFill>
              </a:rPr>
              <a:t>of Slovakia for his contribution in the elaboration of this presentation.</a:t>
            </a:r>
          </a:p>
          <a:p>
            <a:pPr marL="285750" indent="-285750" eaLnBrk="1" hangingPunct="1">
              <a:buFontTx/>
              <a:buChar char="-"/>
              <a:defRPr/>
            </a:pPr>
            <a:r>
              <a:rPr lang="fr-FR" sz="1400" dirty="0">
                <a:solidFill>
                  <a:prstClr val="black"/>
                </a:solidFill>
              </a:rPr>
              <a:t>Avec reconnaissance à </a:t>
            </a:r>
            <a:r>
              <a:rPr lang="fr-FR" sz="1400">
                <a:solidFill>
                  <a:prstClr val="black"/>
                </a:solidFill>
              </a:rPr>
              <a:t>l'ami Steve</a:t>
            </a:r>
            <a:r>
              <a:rPr lang="sk-SK" sz="1400">
                <a:solidFill>
                  <a:prstClr val="black"/>
                </a:solidFill>
              </a:rPr>
              <a:t> Rumpler</a:t>
            </a:r>
            <a:r>
              <a:rPr lang="fr-FR" sz="1400">
                <a:solidFill>
                  <a:prstClr val="black"/>
                </a:solidFill>
              </a:rPr>
              <a:t> </a:t>
            </a:r>
            <a:r>
              <a:rPr lang="fr-FR" sz="1400" dirty="0">
                <a:solidFill>
                  <a:prstClr val="black"/>
                </a:solidFill>
              </a:rPr>
              <a:t>de la Slovaquie par sa contribution dans l'élaboration de cette </a:t>
            </a:r>
            <a:r>
              <a:rPr lang="fr-FR" sz="1400">
                <a:solidFill>
                  <a:prstClr val="black"/>
                </a:solidFill>
              </a:rPr>
              <a:t>présentation.</a:t>
            </a:r>
            <a:endParaRPr lang="es-MX" sz="1400" dirty="0">
              <a:solidFill>
                <a:prstClr val="black"/>
              </a:solidFill>
            </a:endParaRPr>
          </a:p>
        </p:txBody>
      </p:sp>
      <p:sp>
        <p:nvSpPr>
          <p:cNvPr id="13" name="2 Rectángulo"/>
          <p:cNvSpPr/>
          <p:nvPr/>
        </p:nvSpPr>
        <p:spPr>
          <a:xfrm>
            <a:off x="914450" y="84221"/>
            <a:ext cx="438150" cy="665715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3 Rectángulo"/>
          <p:cNvSpPr/>
          <p:nvPr/>
        </p:nvSpPr>
        <p:spPr>
          <a:xfrm>
            <a:off x="10798577" y="84220"/>
            <a:ext cx="439738" cy="665715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11196175" y="4151699"/>
            <a:ext cx="100380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lvl="0" eaLnBrk="1" hangingPunct="1">
              <a:defRPr/>
            </a:pPr>
            <a:r>
              <a:rPr lang="es-MX" sz="1100" dirty="0" err="1"/>
              <a:t>Images</a:t>
            </a:r>
            <a:r>
              <a:rPr lang="es-MX" sz="1100" dirty="0"/>
              <a:t> </a:t>
            </a:r>
            <a:r>
              <a:rPr lang="es-MX" sz="1100" dirty="0" err="1"/>
              <a:t>from</a:t>
            </a:r>
            <a:r>
              <a:rPr lang="es-MX" sz="1100" dirty="0"/>
              <a:t> </a:t>
            </a:r>
          </a:p>
          <a:p>
            <a:pPr lvl="0" algn="ctr" eaLnBrk="1" hangingPunct="1">
              <a:defRPr/>
            </a:pPr>
            <a:r>
              <a:rPr lang="es-MX" sz="1100" dirty="0" err="1"/>
              <a:t>the</a:t>
            </a:r>
            <a:r>
              <a:rPr lang="es-MX" sz="1100" dirty="0"/>
              <a:t> Web</a:t>
            </a:r>
            <a:endParaRPr kumimoji="0" lang="es-E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11 CuadroTexto"/>
          <p:cNvSpPr txBox="1"/>
          <p:nvPr/>
        </p:nvSpPr>
        <p:spPr>
          <a:xfrm>
            <a:off x="7519311" y="3159372"/>
            <a:ext cx="1590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risten ITC" pitchFamily="66" charset="0"/>
                <a:ea typeface="+mn-ea"/>
                <a:cs typeface="+mn-cs"/>
              </a:rPr>
              <a:t>México 2017</a:t>
            </a:r>
          </a:p>
        </p:txBody>
      </p:sp>
      <p:pic>
        <p:nvPicPr>
          <p:cNvPr id="19" name="Picture 8" descr="123r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21103" y="2448106"/>
            <a:ext cx="1380484" cy="51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11250328" y="4597766"/>
            <a:ext cx="849535" cy="2174347"/>
            <a:chOff x="-1" y="2061784"/>
            <a:chExt cx="1368153" cy="2688924"/>
          </a:xfrm>
        </p:grpSpPr>
        <p:pic>
          <p:nvPicPr>
            <p:cNvPr id="21" name="Picture 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9457"/>
              <a:ext cx="1368152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2061784"/>
              <a:ext cx="1339933" cy="669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11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088292"/>
              <a:ext cx="1368152" cy="387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Imagen 23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37" y="3991333"/>
              <a:ext cx="1334523" cy="268692"/>
            </a:xfrm>
            <a:prstGeom prst="rect">
              <a:avLst/>
            </a:prstGeom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3488133"/>
              <a:ext cx="1352601" cy="5021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Imagen 25"/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" y="4260026"/>
              <a:ext cx="1368153" cy="490682"/>
            </a:xfrm>
            <a:prstGeom prst="rect">
              <a:avLst/>
            </a:prstGeom>
          </p:spPr>
        </p:pic>
      </p:grpSp>
      <p:sp>
        <p:nvSpPr>
          <p:cNvPr id="27" name="CuadroTexto 26"/>
          <p:cNvSpPr txBox="1"/>
          <p:nvPr/>
        </p:nvSpPr>
        <p:spPr>
          <a:xfrm>
            <a:off x="2593778" y="5479501"/>
            <a:ext cx="1845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lalo2gu@gmail</a:t>
            </a:r>
            <a:r>
              <a:rPr kumimoji="0" lang="es-MX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.com</a:t>
            </a:r>
            <a:endParaRPr kumimoji="0" lang="sk-SK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400" b="1">
                <a:solidFill>
                  <a:prstClr val="black"/>
                </a:solidFill>
                <a:latin typeface="Calibri" panose="020F0502020204030204"/>
              </a:rPr>
              <a:t>pista2011@gmail.com</a:t>
            </a:r>
            <a:endParaRPr kumimoji="0" lang="es-MX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1026" name="Picture 2" descr="Resultado de imagen para mapa de tlaxcala con sus municipio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3855" y="3533126"/>
            <a:ext cx="1676809" cy="106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relacionada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070" y="3481601"/>
            <a:ext cx="4048125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ector recto 4"/>
          <p:cNvCxnSpPr/>
          <p:nvPr/>
        </p:nvCxnSpPr>
        <p:spPr>
          <a:xfrm flipV="1">
            <a:off x="8490857" y="3859892"/>
            <a:ext cx="72998" cy="13217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/>
          <p:cNvCxnSpPr/>
          <p:nvPr/>
        </p:nvCxnSpPr>
        <p:spPr>
          <a:xfrm flipV="1">
            <a:off x="8563855" y="4267200"/>
            <a:ext cx="1610648" cy="9759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ángulo 27"/>
          <p:cNvSpPr/>
          <p:nvPr/>
        </p:nvSpPr>
        <p:spPr>
          <a:xfrm>
            <a:off x="9317617" y="4475146"/>
            <a:ext cx="13747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>
                <a:ln>
                  <a:solidFill>
                    <a:schemeClr val="tx2">
                      <a:lumMod val="75000"/>
                    </a:schemeClr>
                  </a:solidFill>
                </a:ln>
                <a:blipFill>
                  <a:blip r:embed="rId14"/>
                  <a:tile tx="0" ty="0" sx="100000" sy="100000" flip="none" algn="tl"/>
                </a:blip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Tlaxcala</a:t>
            </a:r>
          </a:p>
        </p:txBody>
      </p:sp>
      <p:pic>
        <p:nvPicPr>
          <p:cNvPr id="3" name="Obrázok 2">
            <a:extLst>
              <a:ext uri="{FF2B5EF4-FFF2-40B4-BE49-F238E27FC236}">
                <a16:creationId xmlns:a16="http://schemas.microsoft.com/office/drawing/2014/main" id="{1F121D18-D279-438F-9FE6-0A21C5BA712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076" y="4520746"/>
            <a:ext cx="2874513" cy="160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60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blinds dir="vert"/>
        <p:sndAc>
          <p:stSnd loop="1">
            <p:snd r:embed="rId2" name="POPURRI RANCHERO.wav"/>
          </p:stSnd>
        </p:sndAc>
      </p:transition>
    </mc:Choice>
    <mc:Fallback xmlns="">
      <p:transition spd="slow">
        <p:blinds dir="vert"/>
        <p:sndAc>
          <p:stSnd loop="1">
            <p:snd r:embed="rId16" name="POPURRI RANCHERO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433</Words>
  <Application>Microsoft Office PowerPoint</Application>
  <PresentationFormat>Širokouhlá</PresentationFormat>
  <Paragraphs>76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40</vt:i4>
      </vt:variant>
    </vt:vector>
  </HeadingPairs>
  <TitlesOfParts>
    <vt:vector size="50" baseType="lpstr">
      <vt:lpstr>AR DELANEY</vt:lpstr>
      <vt:lpstr>Constantia</vt:lpstr>
      <vt:lpstr>Arial Black</vt:lpstr>
      <vt:lpstr>Kristen ITC</vt:lpstr>
      <vt:lpstr>Arial</vt:lpstr>
      <vt:lpstr>Calibri</vt:lpstr>
      <vt:lpstr>Calibri Light</vt:lpstr>
      <vt:lpstr>Bassoon</vt:lpstr>
      <vt:lpstr>Office Theme</vt:lpstr>
      <vt:lpstr>1_Office Theme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Esto es Tlaxcala</dc:title>
  <dc:subject>biografia del estado</dc:subject>
  <dc:creator/>
  <cp:lastModifiedBy/>
  <cp:revision>210</cp:revision>
  <dcterms:created xsi:type="dcterms:W3CDTF">2016-05-28T16:51:54Z</dcterms:created>
  <dcterms:modified xsi:type="dcterms:W3CDTF">2020-05-10T09:48:33Z</dcterms:modified>
  <cp:category>Esto es</cp:category>
</cp:coreProperties>
</file>