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70"/>
  </p:notesMasterIdLst>
  <p:sldIdLst>
    <p:sldId id="258" r:id="rId2"/>
    <p:sldId id="263" r:id="rId3"/>
    <p:sldId id="350" r:id="rId4"/>
    <p:sldId id="351" r:id="rId5"/>
    <p:sldId id="265" r:id="rId6"/>
    <p:sldId id="266" r:id="rId7"/>
    <p:sldId id="267" r:id="rId8"/>
    <p:sldId id="269" r:id="rId9"/>
    <p:sldId id="347" r:id="rId10"/>
    <p:sldId id="294" r:id="rId11"/>
    <p:sldId id="348" r:id="rId12"/>
    <p:sldId id="295" r:id="rId13"/>
    <p:sldId id="288" r:id="rId14"/>
    <p:sldId id="290" r:id="rId15"/>
    <p:sldId id="289" r:id="rId16"/>
    <p:sldId id="291" r:id="rId17"/>
    <p:sldId id="292" r:id="rId18"/>
    <p:sldId id="293" r:id="rId19"/>
    <p:sldId id="296" r:id="rId20"/>
    <p:sldId id="297" r:id="rId21"/>
    <p:sldId id="298" r:id="rId22"/>
    <p:sldId id="300" r:id="rId23"/>
    <p:sldId id="301" r:id="rId24"/>
    <p:sldId id="336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5" r:id="rId37"/>
    <p:sldId id="324" r:id="rId38"/>
    <p:sldId id="325" r:id="rId39"/>
    <p:sldId id="326" r:id="rId40"/>
    <p:sldId id="332" r:id="rId41"/>
    <p:sldId id="333" r:id="rId42"/>
    <p:sldId id="334" r:id="rId43"/>
    <p:sldId id="331" r:id="rId44"/>
    <p:sldId id="327" r:id="rId45"/>
    <p:sldId id="313" r:id="rId46"/>
    <p:sldId id="328" r:id="rId47"/>
    <p:sldId id="330" r:id="rId48"/>
    <p:sldId id="329" r:id="rId49"/>
    <p:sldId id="316" r:id="rId50"/>
    <p:sldId id="318" r:id="rId51"/>
    <p:sldId id="319" r:id="rId52"/>
    <p:sldId id="320" r:id="rId53"/>
    <p:sldId id="321" r:id="rId54"/>
    <p:sldId id="323" r:id="rId55"/>
    <p:sldId id="322" r:id="rId56"/>
    <p:sldId id="337" r:id="rId57"/>
    <p:sldId id="342" r:id="rId58"/>
    <p:sldId id="338" r:id="rId59"/>
    <p:sldId id="339" r:id="rId60"/>
    <p:sldId id="355" r:id="rId61"/>
    <p:sldId id="340" r:id="rId62"/>
    <p:sldId id="343" r:id="rId63"/>
    <p:sldId id="345" r:id="rId64"/>
    <p:sldId id="344" r:id="rId65"/>
    <p:sldId id="346" r:id="rId66"/>
    <p:sldId id="354" r:id="rId67"/>
    <p:sldId id="353" r:id="rId68"/>
    <p:sldId id="349" r:id="rId6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99" autoAdjust="0"/>
    <p:restoredTop sz="94680" autoAdjust="0"/>
  </p:normalViewPr>
  <p:slideViewPr>
    <p:cSldViewPr>
      <p:cViewPr>
        <p:scale>
          <a:sx n="136" d="100"/>
          <a:sy n="136" d="100"/>
        </p:scale>
        <p:origin x="-89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79530-F2AA-4CFF-B06B-8A09C3E784EC}" type="datetimeFigureOut">
              <a:rPr lang="fr-FR" smtClean="0"/>
              <a:pPr/>
              <a:t>04/06/2022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713A7-7D04-4332-950C-1D6D9B0BF70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8152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82193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28427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28427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13635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96428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52744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31516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58186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48535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666777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53022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716147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800562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473792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591584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668077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63148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220865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285674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564549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086136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02140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716147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88744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787408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886198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104135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663873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349646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97584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098334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33468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64007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716147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068015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026954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067461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86630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806701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867463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309034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164286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258237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48779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885567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9511336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3359155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659191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1083867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5041682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9154123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502494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617398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7966216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61059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3865594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6105916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4315277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5028698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7361045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8611942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9944830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9944830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67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9944830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68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99448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32589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58966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713A7-7D04-4332-950C-1D6D9B0BF70B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28427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AB12-931E-4978-8841-EBDC192C76D3}" type="datetimeFigureOut">
              <a:rPr lang="fr-FR" smtClean="0"/>
              <a:pPr/>
              <a:t>04/06/2022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CBF7-E161-4C37-9567-C4BD030089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AB12-931E-4978-8841-EBDC192C76D3}" type="datetimeFigureOut">
              <a:rPr lang="fr-FR" smtClean="0"/>
              <a:pPr/>
              <a:t>04/06/2022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CBF7-E161-4C37-9567-C4BD030089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AB12-931E-4978-8841-EBDC192C76D3}" type="datetimeFigureOut">
              <a:rPr lang="fr-FR" smtClean="0"/>
              <a:pPr/>
              <a:t>04/06/2022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CBF7-E161-4C37-9567-C4BD030089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AB12-931E-4978-8841-EBDC192C76D3}" type="datetimeFigureOut">
              <a:rPr lang="fr-FR" smtClean="0"/>
              <a:pPr/>
              <a:t>04/06/2022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CBF7-E161-4C37-9567-C4BD030089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AB12-931E-4978-8841-EBDC192C76D3}" type="datetimeFigureOut">
              <a:rPr lang="fr-FR" smtClean="0"/>
              <a:pPr/>
              <a:t>04/06/2022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CBF7-E161-4C37-9567-C4BD030089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AB12-931E-4978-8841-EBDC192C76D3}" type="datetimeFigureOut">
              <a:rPr lang="fr-FR" smtClean="0"/>
              <a:pPr/>
              <a:t>04/06/2022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CBF7-E161-4C37-9567-C4BD030089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AB12-931E-4978-8841-EBDC192C76D3}" type="datetimeFigureOut">
              <a:rPr lang="fr-FR" smtClean="0"/>
              <a:pPr/>
              <a:t>04/06/2022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CBF7-E161-4C37-9567-C4BD030089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AB12-931E-4978-8841-EBDC192C76D3}" type="datetimeFigureOut">
              <a:rPr lang="fr-FR" smtClean="0"/>
              <a:pPr/>
              <a:t>04/06/2022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CBF7-E161-4C37-9567-C4BD030089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AB12-931E-4978-8841-EBDC192C76D3}" type="datetimeFigureOut">
              <a:rPr lang="fr-FR" smtClean="0"/>
              <a:pPr/>
              <a:t>04/06/2022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CBF7-E161-4C37-9567-C4BD030089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AB12-931E-4978-8841-EBDC192C76D3}" type="datetimeFigureOut">
              <a:rPr lang="fr-FR" smtClean="0"/>
              <a:pPr/>
              <a:t>04/06/2022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CBF7-E161-4C37-9567-C4BD030089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AB12-931E-4978-8841-EBDC192C76D3}" type="datetimeFigureOut">
              <a:rPr lang="fr-FR" smtClean="0"/>
              <a:pPr/>
              <a:t>04/06/2022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CBF7-E161-4C37-9567-C4BD030089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3AB12-931E-4978-8841-EBDC192C76D3}" type="datetimeFigureOut">
              <a:rPr lang="fr-FR" smtClean="0"/>
              <a:pPr/>
              <a:t>04/06/2022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8CBF7-E161-4C37-9567-C4BD030089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sndAc>
      <p:stSnd>
        <p:snd r:embed="rId13" name="click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68.xml"/><Relationship Id="rId3" Type="http://schemas.openxmlformats.org/officeDocument/2006/relationships/audio" Target="../media/audio1.wav"/><Relationship Id="rId7" Type="http://schemas.openxmlformats.org/officeDocument/2006/relationships/slide" Target="slide63.xml"/><Relationship Id="rId12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5.xml"/><Relationship Id="rId11" Type="http://schemas.openxmlformats.org/officeDocument/2006/relationships/slide" Target="slide61.xml"/><Relationship Id="rId5" Type="http://schemas.openxmlformats.org/officeDocument/2006/relationships/image" Target="../media/image2.jpeg"/><Relationship Id="rId10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61.xml"/><Relationship Id="rId3" Type="http://schemas.openxmlformats.org/officeDocument/2006/relationships/audio" Target="../media/audio1.wav"/><Relationship Id="rId7" Type="http://schemas.openxmlformats.org/officeDocument/2006/relationships/slide" Target="slide34.xml"/><Relationship Id="rId12" Type="http://schemas.openxmlformats.org/officeDocument/2006/relationships/slide" Target="slide1.xml"/><Relationship Id="rId2" Type="http://schemas.openxmlformats.org/officeDocument/2006/relationships/notesSlide" Target="../notesSlides/notesSlide10.xml"/><Relationship Id="rId16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8.xml"/><Relationship Id="rId11" Type="http://schemas.openxmlformats.org/officeDocument/2006/relationships/image" Target="../media/image10.png"/><Relationship Id="rId5" Type="http://schemas.openxmlformats.org/officeDocument/2006/relationships/slide" Target="slide5.xml"/><Relationship Id="rId15" Type="http://schemas.openxmlformats.org/officeDocument/2006/relationships/slide" Target="slide63.xml"/><Relationship Id="rId10" Type="http://schemas.openxmlformats.org/officeDocument/2006/relationships/slide" Target="slide56.xml"/><Relationship Id="rId4" Type="http://schemas.openxmlformats.org/officeDocument/2006/relationships/slide" Target="slide11.xml"/><Relationship Id="rId9" Type="http://schemas.openxmlformats.org/officeDocument/2006/relationships/slide" Target="slide6.xml"/><Relationship Id="rId14" Type="http://schemas.openxmlformats.org/officeDocument/2006/relationships/slide" Target="slide6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65.xml"/><Relationship Id="rId3" Type="http://schemas.openxmlformats.org/officeDocument/2006/relationships/audio" Target="../media/audio1.wav"/><Relationship Id="rId7" Type="http://schemas.openxmlformats.org/officeDocument/2006/relationships/slide" Target="slide24.xml"/><Relationship Id="rId12" Type="http://schemas.openxmlformats.org/officeDocument/2006/relationships/slide" Target="slide6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1.xml"/><Relationship Id="rId5" Type="http://schemas.openxmlformats.org/officeDocument/2006/relationships/slide" Target="slide58.xml"/><Relationship Id="rId15" Type="http://schemas.openxmlformats.org/officeDocument/2006/relationships/slide" Target="slide68.xml"/><Relationship Id="rId10" Type="http://schemas.openxmlformats.org/officeDocument/2006/relationships/image" Target="../media/image10.png"/><Relationship Id="rId4" Type="http://schemas.openxmlformats.org/officeDocument/2006/relationships/slide" Target="slide5.xml"/><Relationship Id="rId9" Type="http://schemas.openxmlformats.org/officeDocument/2006/relationships/slide" Target="slide56.xml"/><Relationship Id="rId14" Type="http://schemas.openxmlformats.org/officeDocument/2006/relationships/slide" Target="slide6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6.xml"/><Relationship Id="rId18" Type="http://schemas.openxmlformats.org/officeDocument/2006/relationships/slide" Target="slide65.xml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12" Type="http://schemas.openxmlformats.org/officeDocument/2006/relationships/slide" Target="slide24.xml"/><Relationship Id="rId17" Type="http://schemas.openxmlformats.org/officeDocument/2006/relationships/slide" Target="slide61.xml"/><Relationship Id="rId2" Type="http://schemas.openxmlformats.org/officeDocument/2006/relationships/notesSlide" Target="../notesSlides/notesSlide12.xml"/><Relationship Id="rId16" Type="http://schemas.openxmlformats.org/officeDocument/2006/relationships/slide" Target="slide1.xml"/><Relationship Id="rId20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slide" Target="slide34.xml"/><Relationship Id="rId5" Type="http://schemas.openxmlformats.org/officeDocument/2006/relationships/image" Target="../media/image25.jpeg"/><Relationship Id="rId15" Type="http://schemas.openxmlformats.org/officeDocument/2006/relationships/image" Target="../media/image10.png"/><Relationship Id="rId10" Type="http://schemas.openxmlformats.org/officeDocument/2006/relationships/slide" Target="slide58.xml"/><Relationship Id="rId19" Type="http://schemas.openxmlformats.org/officeDocument/2006/relationships/slide" Target="slide63.xml"/><Relationship Id="rId4" Type="http://schemas.openxmlformats.org/officeDocument/2006/relationships/slide" Target="slide8.xml"/><Relationship Id="rId9" Type="http://schemas.openxmlformats.org/officeDocument/2006/relationships/slide" Target="slide10.xml"/><Relationship Id="rId14" Type="http://schemas.openxmlformats.org/officeDocument/2006/relationships/slide" Target="slide5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61.xml"/><Relationship Id="rId3" Type="http://schemas.openxmlformats.org/officeDocument/2006/relationships/audio" Target="../media/audio1.wav"/><Relationship Id="rId7" Type="http://schemas.openxmlformats.org/officeDocument/2006/relationships/slide" Target="slide34.xml"/><Relationship Id="rId12" Type="http://schemas.openxmlformats.org/officeDocument/2006/relationships/slide" Target="slide1.xml"/><Relationship Id="rId2" Type="http://schemas.openxmlformats.org/officeDocument/2006/relationships/notesSlide" Target="../notesSlides/notesSlide13.xml"/><Relationship Id="rId16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8.xml"/><Relationship Id="rId11" Type="http://schemas.openxmlformats.org/officeDocument/2006/relationships/image" Target="../media/image10.png"/><Relationship Id="rId5" Type="http://schemas.openxmlformats.org/officeDocument/2006/relationships/image" Target="../media/image29.jpeg"/><Relationship Id="rId15" Type="http://schemas.openxmlformats.org/officeDocument/2006/relationships/slide" Target="slide63.xml"/><Relationship Id="rId10" Type="http://schemas.openxmlformats.org/officeDocument/2006/relationships/slide" Target="slide56.xml"/><Relationship Id="rId4" Type="http://schemas.openxmlformats.org/officeDocument/2006/relationships/slide" Target="slide5.xml"/><Relationship Id="rId9" Type="http://schemas.openxmlformats.org/officeDocument/2006/relationships/slide" Target="slide6.xml"/><Relationship Id="rId14" Type="http://schemas.openxmlformats.org/officeDocument/2006/relationships/slide" Target="slide6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slide" Target="slide6.xml"/><Relationship Id="rId18" Type="http://schemas.openxmlformats.org/officeDocument/2006/relationships/slide" Target="slide56.xml"/><Relationship Id="rId3" Type="http://schemas.openxmlformats.org/officeDocument/2006/relationships/audio" Target="../media/audio1.wav"/><Relationship Id="rId21" Type="http://schemas.openxmlformats.org/officeDocument/2006/relationships/slide" Target="slide65.xml"/><Relationship Id="rId7" Type="http://schemas.openxmlformats.org/officeDocument/2006/relationships/slide" Target="slide17.xml"/><Relationship Id="rId12" Type="http://schemas.openxmlformats.org/officeDocument/2006/relationships/image" Target="../media/image33.jpeg"/><Relationship Id="rId17" Type="http://schemas.openxmlformats.org/officeDocument/2006/relationships/slide" Target="slide24.xml"/><Relationship Id="rId2" Type="http://schemas.openxmlformats.org/officeDocument/2006/relationships/notesSlide" Target="../notesSlides/notesSlide14.xml"/><Relationship Id="rId16" Type="http://schemas.openxmlformats.org/officeDocument/2006/relationships/slide" Target="slide34.xml"/><Relationship Id="rId20" Type="http://schemas.openxmlformats.org/officeDocument/2006/relationships/slide" Target="slide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11" Type="http://schemas.openxmlformats.org/officeDocument/2006/relationships/slide" Target="slide15.xml"/><Relationship Id="rId5" Type="http://schemas.openxmlformats.org/officeDocument/2006/relationships/slide" Target="slide18.xml"/><Relationship Id="rId15" Type="http://schemas.openxmlformats.org/officeDocument/2006/relationships/slide" Target="slide58.xml"/><Relationship Id="rId23" Type="http://schemas.openxmlformats.org/officeDocument/2006/relationships/slide" Target="slide68.xml"/><Relationship Id="rId10" Type="http://schemas.openxmlformats.org/officeDocument/2006/relationships/image" Target="../media/image32.jpeg"/><Relationship Id="rId19" Type="http://schemas.openxmlformats.org/officeDocument/2006/relationships/image" Target="../media/image10.png"/><Relationship Id="rId4" Type="http://schemas.openxmlformats.org/officeDocument/2006/relationships/slide" Target="slide1.xml"/><Relationship Id="rId9" Type="http://schemas.openxmlformats.org/officeDocument/2006/relationships/slide" Target="slide16.xml"/><Relationship Id="rId14" Type="http://schemas.openxmlformats.org/officeDocument/2006/relationships/slide" Target="slide5.xml"/><Relationship Id="rId22" Type="http://schemas.openxmlformats.org/officeDocument/2006/relationships/slide" Target="slide6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6.xml"/><Relationship Id="rId18" Type="http://schemas.openxmlformats.org/officeDocument/2006/relationships/slide" Target="slide65.xml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12" Type="http://schemas.openxmlformats.org/officeDocument/2006/relationships/slide" Target="slide24.xml"/><Relationship Id="rId17" Type="http://schemas.openxmlformats.org/officeDocument/2006/relationships/slide" Target="slide61.xml"/><Relationship Id="rId2" Type="http://schemas.openxmlformats.org/officeDocument/2006/relationships/notesSlide" Target="../notesSlides/notesSlide15.xml"/><Relationship Id="rId16" Type="http://schemas.openxmlformats.org/officeDocument/2006/relationships/slide" Target="slide1.xml"/><Relationship Id="rId20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11" Type="http://schemas.openxmlformats.org/officeDocument/2006/relationships/slide" Target="slide34.xml"/><Relationship Id="rId5" Type="http://schemas.openxmlformats.org/officeDocument/2006/relationships/image" Target="../media/image34.jpeg"/><Relationship Id="rId15" Type="http://schemas.openxmlformats.org/officeDocument/2006/relationships/image" Target="../media/image10.png"/><Relationship Id="rId10" Type="http://schemas.openxmlformats.org/officeDocument/2006/relationships/slide" Target="slide58.xml"/><Relationship Id="rId19" Type="http://schemas.openxmlformats.org/officeDocument/2006/relationships/slide" Target="slide63.xml"/><Relationship Id="rId4" Type="http://schemas.openxmlformats.org/officeDocument/2006/relationships/slide" Target="slide15.xml"/><Relationship Id="rId9" Type="http://schemas.openxmlformats.org/officeDocument/2006/relationships/slide" Target="slide10.xml"/><Relationship Id="rId14" Type="http://schemas.openxmlformats.org/officeDocument/2006/relationships/slide" Target="slide5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6.xml"/><Relationship Id="rId18" Type="http://schemas.openxmlformats.org/officeDocument/2006/relationships/slide" Target="slide65.xml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12" Type="http://schemas.openxmlformats.org/officeDocument/2006/relationships/slide" Target="slide24.xml"/><Relationship Id="rId17" Type="http://schemas.openxmlformats.org/officeDocument/2006/relationships/slide" Target="slide61.xml"/><Relationship Id="rId2" Type="http://schemas.openxmlformats.org/officeDocument/2006/relationships/notesSlide" Target="../notesSlides/notesSlide16.xml"/><Relationship Id="rId16" Type="http://schemas.openxmlformats.org/officeDocument/2006/relationships/slide" Target="slide1.xml"/><Relationship Id="rId20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11" Type="http://schemas.openxmlformats.org/officeDocument/2006/relationships/slide" Target="slide34.xml"/><Relationship Id="rId5" Type="http://schemas.openxmlformats.org/officeDocument/2006/relationships/image" Target="../media/image36.jpeg"/><Relationship Id="rId15" Type="http://schemas.openxmlformats.org/officeDocument/2006/relationships/image" Target="../media/image10.png"/><Relationship Id="rId10" Type="http://schemas.openxmlformats.org/officeDocument/2006/relationships/slide" Target="slide58.xml"/><Relationship Id="rId19" Type="http://schemas.openxmlformats.org/officeDocument/2006/relationships/slide" Target="slide63.xml"/><Relationship Id="rId4" Type="http://schemas.openxmlformats.org/officeDocument/2006/relationships/slide" Target="slide15.xml"/><Relationship Id="rId9" Type="http://schemas.openxmlformats.org/officeDocument/2006/relationships/slide" Target="slide10.xml"/><Relationship Id="rId14" Type="http://schemas.openxmlformats.org/officeDocument/2006/relationships/slide" Target="slide5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24.xml"/><Relationship Id="rId18" Type="http://schemas.openxmlformats.org/officeDocument/2006/relationships/slide" Target="slide61.xml"/><Relationship Id="rId3" Type="http://schemas.openxmlformats.org/officeDocument/2006/relationships/audio" Target="../media/audio1.wav"/><Relationship Id="rId21" Type="http://schemas.openxmlformats.org/officeDocument/2006/relationships/slide" Target="slide68.xml"/><Relationship Id="rId7" Type="http://schemas.openxmlformats.org/officeDocument/2006/relationships/image" Target="../media/image39.jpeg"/><Relationship Id="rId12" Type="http://schemas.openxmlformats.org/officeDocument/2006/relationships/slide" Target="slide34.xml"/><Relationship Id="rId17" Type="http://schemas.openxmlformats.org/officeDocument/2006/relationships/slide" Target="slide1.xm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0.png"/><Relationship Id="rId20" Type="http://schemas.openxmlformats.org/officeDocument/2006/relationships/slide" Target="slide6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11" Type="http://schemas.openxmlformats.org/officeDocument/2006/relationships/slide" Target="slide58.xml"/><Relationship Id="rId5" Type="http://schemas.openxmlformats.org/officeDocument/2006/relationships/image" Target="../media/image37.jpeg"/><Relationship Id="rId15" Type="http://schemas.openxmlformats.org/officeDocument/2006/relationships/slide" Target="slide56.xml"/><Relationship Id="rId10" Type="http://schemas.openxmlformats.org/officeDocument/2006/relationships/slide" Target="slide10.xml"/><Relationship Id="rId19" Type="http://schemas.openxmlformats.org/officeDocument/2006/relationships/slide" Target="slide65.xml"/><Relationship Id="rId4" Type="http://schemas.openxmlformats.org/officeDocument/2006/relationships/slide" Target="slide15.xml"/><Relationship Id="rId9" Type="http://schemas.openxmlformats.org/officeDocument/2006/relationships/slide" Target="slide13.xml"/><Relationship Id="rId14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6.xml"/><Relationship Id="rId18" Type="http://schemas.openxmlformats.org/officeDocument/2006/relationships/slide" Target="slide65.xml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12" Type="http://schemas.openxmlformats.org/officeDocument/2006/relationships/slide" Target="slide24.xml"/><Relationship Id="rId17" Type="http://schemas.openxmlformats.org/officeDocument/2006/relationships/slide" Target="slide61.xml"/><Relationship Id="rId2" Type="http://schemas.openxmlformats.org/officeDocument/2006/relationships/notesSlide" Target="../notesSlides/notesSlide18.xml"/><Relationship Id="rId16" Type="http://schemas.openxmlformats.org/officeDocument/2006/relationships/slide" Target="slide1.xml"/><Relationship Id="rId20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11" Type="http://schemas.openxmlformats.org/officeDocument/2006/relationships/slide" Target="slide34.xml"/><Relationship Id="rId5" Type="http://schemas.openxmlformats.org/officeDocument/2006/relationships/image" Target="../media/image40.jpeg"/><Relationship Id="rId15" Type="http://schemas.openxmlformats.org/officeDocument/2006/relationships/image" Target="../media/image10.png"/><Relationship Id="rId10" Type="http://schemas.openxmlformats.org/officeDocument/2006/relationships/slide" Target="slide58.xml"/><Relationship Id="rId19" Type="http://schemas.openxmlformats.org/officeDocument/2006/relationships/slide" Target="slide63.xml"/><Relationship Id="rId4" Type="http://schemas.openxmlformats.org/officeDocument/2006/relationships/slide" Target="slide15.xml"/><Relationship Id="rId9" Type="http://schemas.openxmlformats.org/officeDocument/2006/relationships/slide" Target="slide10.xml"/><Relationship Id="rId14" Type="http://schemas.openxmlformats.org/officeDocument/2006/relationships/slide" Target="slide5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4.xml"/><Relationship Id="rId18" Type="http://schemas.openxmlformats.org/officeDocument/2006/relationships/slide" Target="slide65.xml"/><Relationship Id="rId3" Type="http://schemas.openxmlformats.org/officeDocument/2006/relationships/audio" Target="../media/audio1.wav"/><Relationship Id="rId7" Type="http://schemas.openxmlformats.org/officeDocument/2006/relationships/slide" Target="slide6.xml"/><Relationship Id="rId12" Type="http://schemas.openxmlformats.org/officeDocument/2006/relationships/slide" Target="slide34.xml"/><Relationship Id="rId17" Type="http://schemas.openxmlformats.org/officeDocument/2006/relationships/slide" Target="slide61.xml"/><Relationship Id="rId2" Type="http://schemas.openxmlformats.org/officeDocument/2006/relationships/notesSlide" Target="../notesSlides/notesSlide19.xml"/><Relationship Id="rId16" Type="http://schemas.openxmlformats.org/officeDocument/2006/relationships/slide" Target="slide1.xml"/><Relationship Id="rId20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11" Type="http://schemas.openxmlformats.org/officeDocument/2006/relationships/slide" Target="slide58.xml"/><Relationship Id="rId5" Type="http://schemas.openxmlformats.org/officeDocument/2006/relationships/image" Target="../media/image42.jpeg"/><Relationship Id="rId15" Type="http://schemas.openxmlformats.org/officeDocument/2006/relationships/image" Target="../media/image10.png"/><Relationship Id="rId10" Type="http://schemas.openxmlformats.org/officeDocument/2006/relationships/slide" Target="slide5.xml"/><Relationship Id="rId19" Type="http://schemas.openxmlformats.org/officeDocument/2006/relationships/slide" Target="slide63.xml"/><Relationship Id="rId4" Type="http://schemas.openxmlformats.org/officeDocument/2006/relationships/slide" Target="slide15.xml"/><Relationship Id="rId9" Type="http://schemas.openxmlformats.org/officeDocument/2006/relationships/slide" Target="slide10.xml"/><Relationship Id="rId14" Type="http://schemas.openxmlformats.org/officeDocument/2006/relationships/slide" Target="slide5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image" Target="../media/image9.jpeg"/><Relationship Id="rId18" Type="http://schemas.openxmlformats.org/officeDocument/2006/relationships/slide" Target="slide61.xml"/><Relationship Id="rId3" Type="http://schemas.openxmlformats.org/officeDocument/2006/relationships/audio" Target="../media/audio1.wav"/><Relationship Id="rId21" Type="http://schemas.openxmlformats.org/officeDocument/2006/relationships/slide" Target="slide68.xml"/><Relationship Id="rId7" Type="http://schemas.openxmlformats.org/officeDocument/2006/relationships/image" Target="../media/image6.jpeg"/><Relationship Id="rId12" Type="http://schemas.openxmlformats.org/officeDocument/2006/relationships/slide" Target="slide56.xml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slide" Target="slide6.xml"/><Relationship Id="rId20" Type="http://schemas.openxmlformats.org/officeDocument/2006/relationships/slide" Target="slide6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slide" Target="slide58.xml"/><Relationship Id="rId10" Type="http://schemas.openxmlformats.org/officeDocument/2006/relationships/image" Target="../media/image4.jpeg"/><Relationship Id="rId19" Type="http://schemas.openxmlformats.org/officeDocument/2006/relationships/slide" Target="slide65.xml"/><Relationship Id="rId4" Type="http://schemas.openxmlformats.org/officeDocument/2006/relationships/slide" Target="slide5.xml"/><Relationship Id="rId9" Type="http://schemas.openxmlformats.org/officeDocument/2006/relationships/image" Target="../media/image7.jpeg"/><Relationship Id="rId1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slide" Target="slide34.xml"/><Relationship Id="rId18" Type="http://schemas.openxmlformats.org/officeDocument/2006/relationships/slide" Target="slide61.xml"/><Relationship Id="rId3" Type="http://schemas.openxmlformats.org/officeDocument/2006/relationships/audio" Target="../media/audio1.wav"/><Relationship Id="rId21" Type="http://schemas.openxmlformats.org/officeDocument/2006/relationships/slide" Target="slide68.xml"/><Relationship Id="rId7" Type="http://schemas.openxmlformats.org/officeDocument/2006/relationships/slide" Target="slide14.xml"/><Relationship Id="rId12" Type="http://schemas.openxmlformats.org/officeDocument/2006/relationships/slide" Target="slide58.xml"/><Relationship Id="rId17" Type="http://schemas.openxmlformats.org/officeDocument/2006/relationships/slide" Target="slide1.xml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0.png"/><Relationship Id="rId20" Type="http://schemas.openxmlformats.org/officeDocument/2006/relationships/slide" Target="slide6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11" Type="http://schemas.openxmlformats.org/officeDocument/2006/relationships/slide" Target="slide5.xml"/><Relationship Id="rId5" Type="http://schemas.openxmlformats.org/officeDocument/2006/relationships/image" Target="../media/image44.jpeg"/><Relationship Id="rId15" Type="http://schemas.openxmlformats.org/officeDocument/2006/relationships/slide" Target="slide56.xml"/><Relationship Id="rId10" Type="http://schemas.openxmlformats.org/officeDocument/2006/relationships/slide" Target="slide6.xml"/><Relationship Id="rId19" Type="http://schemas.openxmlformats.org/officeDocument/2006/relationships/slide" Target="slide65.xml"/><Relationship Id="rId4" Type="http://schemas.openxmlformats.org/officeDocument/2006/relationships/slide" Target="slide21.xml"/><Relationship Id="rId9" Type="http://schemas.openxmlformats.org/officeDocument/2006/relationships/image" Target="../media/image47.jpeg"/><Relationship Id="rId14" Type="http://schemas.openxmlformats.org/officeDocument/2006/relationships/slide" Target="slide2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1.xml"/><Relationship Id="rId3" Type="http://schemas.openxmlformats.org/officeDocument/2006/relationships/audio" Target="../media/audio1.wav"/><Relationship Id="rId7" Type="http://schemas.openxmlformats.org/officeDocument/2006/relationships/slide" Target="slide58.xml"/><Relationship Id="rId12" Type="http://schemas.openxmlformats.org/officeDocument/2006/relationships/image" Target="../media/image10.png"/><Relationship Id="rId17" Type="http://schemas.openxmlformats.org/officeDocument/2006/relationships/slide" Target="slide68.xml"/><Relationship Id="rId2" Type="http://schemas.openxmlformats.org/officeDocument/2006/relationships/notesSlide" Target="../notesSlides/notesSlide21.xml"/><Relationship Id="rId16" Type="http://schemas.openxmlformats.org/officeDocument/2006/relationships/slide" Target="slide6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56.xml"/><Relationship Id="rId5" Type="http://schemas.openxmlformats.org/officeDocument/2006/relationships/slide" Target="slide10.xml"/><Relationship Id="rId15" Type="http://schemas.openxmlformats.org/officeDocument/2006/relationships/slide" Target="slide65.xml"/><Relationship Id="rId10" Type="http://schemas.openxmlformats.org/officeDocument/2006/relationships/slide" Target="slide6.xml"/><Relationship Id="rId4" Type="http://schemas.openxmlformats.org/officeDocument/2006/relationships/slide" Target="slide13.xml"/><Relationship Id="rId9" Type="http://schemas.openxmlformats.org/officeDocument/2006/relationships/slide" Target="slide24.xml"/><Relationship Id="rId14" Type="http://schemas.openxmlformats.org/officeDocument/2006/relationships/slide" Target="slide6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2.jpeg"/><Relationship Id="rId18" Type="http://schemas.openxmlformats.org/officeDocument/2006/relationships/slide" Target="slide56.xml"/><Relationship Id="rId3" Type="http://schemas.openxmlformats.org/officeDocument/2006/relationships/audio" Target="../media/audio1.wav"/><Relationship Id="rId21" Type="http://schemas.openxmlformats.org/officeDocument/2006/relationships/slide" Target="slide61.xml"/><Relationship Id="rId7" Type="http://schemas.openxmlformats.org/officeDocument/2006/relationships/slide" Target="slide7.xml"/><Relationship Id="rId12" Type="http://schemas.openxmlformats.org/officeDocument/2006/relationships/image" Target="../media/image51.jpeg"/><Relationship Id="rId17" Type="http://schemas.openxmlformats.org/officeDocument/2006/relationships/slide" Target="slide6.xml"/><Relationship Id="rId2" Type="http://schemas.openxmlformats.org/officeDocument/2006/relationships/notesSlide" Target="../notesSlides/notesSlide22.xml"/><Relationship Id="rId16" Type="http://schemas.openxmlformats.org/officeDocument/2006/relationships/slide" Target="slide34.xml"/><Relationship Id="rId20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11" Type="http://schemas.openxmlformats.org/officeDocument/2006/relationships/image" Target="../media/image21.jpeg"/><Relationship Id="rId24" Type="http://schemas.openxmlformats.org/officeDocument/2006/relationships/slide" Target="slide68.xml"/><Relationship Id="rId5" Type="http://schemas.openxmlformats.org/officeDocument/2006/relationships/slide" Target="slide14.xml"/><Relationship Id="rId15" Type="http://schemas.openxmlformats.org/officeDocument/2006/relationships/slide" Target="slide58.xml"/><Relationship Id="rId23" Type="http://schemas.openxmlformats.org/officeDocument/2006/relationships/slide" Target="slide63.xml"/><Relationship Id="rId10" Type="http://schemas.openxmlformats.org/officeDocument/2006/relationships/image" Target="../media/image50.jpeg"/><Relationship Id="rId19" Type="http://schemas.openxmlformats.org/officeDocument/2006/relationships/image" Target="../media/image10.png"/><Relationship Id="rId4" Type="http://schemas.openxmlformats.org/officeDocument/2006/relationships/slide" Target="slide5.xml"/><Relationship Id="rId9" Type="http://schemas.openxmlformats.org/officeDocument/2006/relationships/image" Target="../media/image49.jpeg"/><Relationship Id="rId14" Type="http://schemas.openxmlformats.org/officeDocument/2006/relationships/slide" Target="slide24.xml"/><Relationship Id="rId22" Type="http://schemas.openxmlformats.org/officeDocument/2006/relationships/slide" Target="slide6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slide" Target="slide56.xml"/><Relationship Id="rId18" Type="http://schemas.openxmlformats.org/officeDocument/2006/relationships/slide" Target="slide63.xml"/><Relationship Id="rId3" Type="http://schemas.openxmlformats.org/officeDocument/2006/relationships/audio" Target="../media/audio1.wav"/><Relationship Id="rId7" Type="http://schemas.openxmlformats.org/officeDocument/2006/relationships/slide" Target="slide21.xml"/><Relationship Id="rId12" Type="http://schemas.openxmlformats.org/officeDocument/2006/relationships/slide" Target="slide6.xml"/><Relationship Id="rId17" Type="http://schemas.openxmlformats.org/officeDocument/2006/relationships/slide" Target="slide65.xml"/><Relationship Id="rId2" Type="http://schemas.openxmlformats.org/officeDocument/2006/relationships/notesSlide" Target="../notesSlides/notesSlide23.xml"/><Relationship Id="rId16" Type="http://schemas.openxmlformats.org/officeDocument/2006/relationships/slide" Target="slide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11" Type="http://schemas.openxmlformats.org/officeDocument/2006/relationships/slide" Target="slide24.xml"/><Relationship Id="rId5" Type="http://schemas.openxmlformats.org/officeDocument/2006/relationships/image" Target="../media/image53.jpeg"/><Relationship Id="rId15" Type="http://schemas.openxmlformats.org/officeDocument/2006/relationships/slide" Target="slide1.xml"/><Relationship Id="rId10" Type="http://schemas.openxmlformats.org/officeDocument/2006/relationships/slide" Target="slide34.xml"/><Relationship Id="rId19" Type="http://schemas.openxmlformats.org/officeDocument/2006/relationships/slide" Target="slide68.xml"/><Relationship Id="rId4" Type="http://schemas.openxmlformats.org/officeDocument/2006/relationships/slide" Target="slide5.xml"/><Relationship Id="rId9" Type="http://schemas.openxmlformats.org/officeDocument/2006/relationships/slide" Target="slide58.xml"/><Relationship Id="rId1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61.xml"/><Relationship Id="rId3" Type="http://schemas.openxmlformats.org/officeDocument/2006/relationships/audio" Target="../media/audio1.wav"/><Relationship Id="rId7" Type="http://schemas.openxmlformats.org/officeDocument/2006/relationships/slide" Target="slide34.xml"/><Relationship Id="rId12" Type="http://schemas.openxmlformats.org/officeDocument/2006/relationships/slide" Target="slide1.xml"/><Relationship Id="rId2" Type="http://schemas.openxmlformats.org/officeDocument/2006/relationships/notesSlide" Target="../notesSlides/notesSlide24.xml"/><Relationship Id="rId16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8.xml"/><Relationship Id="rId11" Type="http://schemas.openxmlformats.org/officeDocument/2006/relationships/image" Target="../media/image10.png"/><Relationship Id="rId5" Type="http://schemas.openxmlformats.org/officeDocument/2006/relationships/slide" Target="slide5.xml"/><Relationship Id="rId15" Type="http://schemas.openxmlformats.org/officeDocument/2006/relationships/slide" Target="slide63.xml"/><Relationship Id="rId10" Type="http://schemas.openxmlformats.org/officeDocument/2006/relationships/slide" Target="slide56.xml"/><Relationship Id="rId4" Type="http://schemas.openxmlformats.org/officeDocument/2006/relationships/slide" Target="slide2.xml"/><Relationship Id="rId9" Type="http://schemas.openxmlformats.org/officeDocument/2006/relationships/slide" Target="slide6.xml"/><Relationship Id="rId14" Type="http://schemas.openxmlformats.org/officeDocument/2006/relationships/slide" Target="slide6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slide" Target="slide56.xml"/><Relationship Id="rId18" Type="http://schemas.openxmlformats.org/officeDocument/2006/relationships/slide" Target="slide63.xml"/><Relationship Id="rId3" Type="http://schemas.openxmlformats.org/officeDocument/2006/relationships/audio" Target="../media/audio1.wav"/><Relationship Id="rId7" Type="http://schemas.openxmlformats.org/officeDocument/2006/relationships/slide" Target="slide21.xml"/><Relationship Id="rId12" Type="http://schemas.openxmlformats.org/officeDocument/2006/relationships/slide" Target="slide6.xml"/><Relationship Id="rId17" Type="http://schemas.openxmlformats.org/officeDocument/2006/relationships/slide" Target="slide65.xml"/><Relationship Id="rId2" Type="http://schemas.openxmlformats.org/officeDocument/2006/relationships/notesSlide" Target="../notesSlides/notesSlide25.xml"/><Relationship Id="rId16" Type="http://schemas.openxmlformats.org/officeDocument/2006/relationships/slide" Target="slide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11" Type="http://schemas.openxmlformats.org/officeDocument/2006/relationships/slide" Target="slide24.xml"/><Relationship Id="rId5" Type="http://schemas.openxmlformats.org/officeDocument/2006/relationships/image" Target="../media/image56.jpeg"/><Relationship Id="rId15" Type="http://schemas.openxmlformats.org/officeDocument/2006/relationships/slide" Target="slide1.xml"/><Relationship Id="rId10" Type="http://schemas.openxmlformats.org/officeDocument/2006/relationships/slide" Target="slide34.xml"/><Relationship Id="rId19" Type="http://schemas.openxmlformats.org/officeDocument/2006/relationships/slide" Target="slide68.xml"/><Relationship Id="rId4" Type="http://schemas.openxmlformats.org/officeDocument/2006/relationships/slide" Target="slide5.xml"/><Relationship Id="rId9" Type="http://schemas.openxmlformats.org/officeDocument/2006/relationships/slide" Target="slide58.xml"/><Relationship Id="rId1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slide" Target="slide56.xml"/><Relationship Id="rId18" Type="http://schemas.openxmlformats.org/officeDocument/2006/relationships/slide" Target="slide63.xml"/><Relationship Id="rId3" Type="http://schemas.openxmlformats.org/officeDocument/2006/relationships/audio" Target="../media/audio1.wav"/><Relationship Id="rId7" Type="http://schemas.openxmlformats.org/officeDocument/2006/relationships/slide" Target="slide21.xml"/><Relationship Id="rId12" Type="http://schemas.openxmlformats.org/officeDocument/2006/relationships/slide" Target="slide6.xml"/><Relationship Id="rId17" Type="http://schemas.openxmlformats.org/officeDocument/2006/relationships/slide" Target="slide65.xml"/><Relationship Id="rId2" Type="http://schemas.openxmlformats.org/officeDocument/2006/relationships/notesSlide" Target="../notesSlides/notesSlide26.xml"/><Relationship Id="rId16" Type="http://schemas.openxmlformats.org/officeDocument/2006/relationships/slide" Target="slide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11" Type="http://schemas.openxmlformats.org/officeDocument/2006/relationships/slide" Target="slide24.xml"/><Relationship Id="rId5" Type="http://schemas.openxmlformats.org/officeDocument/2006/relationships/image" Target="../media/image59.jpeg"/><Relationship Id="rId15" Type="http://schemas.openxmlformats.org/officeDocument/2006/relationships/slide" Target="slide1.xml"/><Relationship Id="rId10" Type="http://schemas.openxmlformats.org/officeDocument/2006/relationships/slide" Target="slide34.xml"/><Relationship Id="rId19" Type="http://schemas.openxmlformats.org/officeDocument/2006/relationships/slide" Target="slide68.xml"/><Relationship Id="rId4" Type="http://schemas.openxmlformats.org/officeDocument/2006/relationships/slide" Target="slide5.xml"/><Relationship Id="rId9" Type="http://schemas.openxmlformats.org/officeDocument/2006/relationships/slide" Target="slide58.xml"/><Relationship Id="rId1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slide" Target="slide56.xml"/><Relationship Id="rId18" Type="http://schemas.openxmlformats.org/officeDocument/2006/relationships/slide" Target="slide63.xml"/><Relationship Id="rId3" Type="http://schemas.openxmlformats.org/officeDocument/2006/relationships/audio" Target="../media/audio1.wav"/><Relationship Id="rId7" Type="http://schemas.openxmlformats.org/officeDocument/2006/relationships/slide" Target="slide21.xml"/><Relationship Id="rId12" Type="http://schemas.openxmlformats.org/officeDocument/2006/relationships/slide" Target="slide6.xml"/><Relationship Id="rId17" Type="http://schemas.openxmlformats.org/officeDocument/2006/relationships/slide" Target="slide65.xml"/><Relationship Id="rId2" Type="http://schemas.openxmlformats.org/officeDocument/2006/relationships/notesSlide" Target="../notesSlides/notesSlide27.xml"/><Relationship Id="rId16" Type="http://schemas.openxmlformats.org/officeDocument/2006/relationships/slide" Target="slide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11" Type="http://schemas.openxmlformats.org/officeDocument/2006/relationships/slide" Target="slide24.xml"/><Relationship Id="rId5" Type="http://schemas.openxmlformats.org/officeDocument/2006/relationships/image" Target="../media/image62.jpeg"/><Relationship Id="rId15" Type="http://schemas.openxmlformats.org/officeDocument/2006/relationships/slide" Target="slide1.xml"/><Relationship Id="rId10" Type="http://schemas.openxmlformats.org/officeDocument/2006/relationships/slide" Target="slide34.xml"/><Relationship Id="rId19" Type="http://schemas.openxmlformats.org/officeDocument/2006/relationships/slide" Target="slide68.xml"/><Relationship Id="rId4" Type="http://schemas.openxmlformats.org/officeDocument/2006/relationships/slide" Target="slide5.xml"/><Relationship Id="rId9" Type="http://schemas.openxmlformats.org/officeDocument/2006/relationships/slide" Target="slide58.xml"/><Relationship Id="rId1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slide" Target="slide56.xml"/><Relationship Id="rId18" Type="http://schemas.openxmlformats.org/officeDocument/2006/relationships/slide" Target="slide63.xml"/><Relationship Id="rId3" Type="http://schemas.openxmlformats.org/officeDocument/2006/relationships/audio" Target="../media/audio1.wav"/><Relationship Id="rId7" Type="http://schemas.openxmlformats.org/officeDocument/2006/relationships/slide" Target="slide21.xml"/><Relationship Id="rId12" Type="http://schemas.openxmlformats.org/officeDocument/2006/relationships/slide" Target="slide6.xml"/><Relationship Id="rId17" Type="http://schemas.openxmlformats.org/officeDocument/2006/relationships/slide" Target="slide65.xml"/><Relationship Id="rId2" Type="http://schemas.openxmlformats.org/officeDocument/2006/relationships/notesSlide" Target="../notesSlides/notesSlide28.xml"/><Relationship Id="rId16" Type="http://schemas.openxmlformats.org/officeDocument/2006/relationships/slide" Target="slide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jpeg"/><Relationship Id="rId11" Type="http://schemas.openxmlformats.org/officeDocument/2006/relationships/slide" Target="slide24.xml"/><Relationship Id="rId5" Type="http://schemas.openxmlformats.org/officeDocument/2006/relationships/image" Target="../media/image65.jpeg"/><Relationship Id="rId15" Type="http://schemas.openxmlformats.org/officeDocument/2006/relationships/slide" Target="slide1.xml"/><Relationship Id="rId10" Type="http://schemas.openxmlformats.org/officeDocument/2006/relationships/slide" Target="slide34.xml"/><Relationship Id="rId19" Type="http://schemas.openxmlformats.org/officeDocument/2006/relationships/slide" Target="slide68.xml"/><Relationship Id="rId4" Type="http://schemas.openxmlformats.org/officeDocument/2006/relationships/slide" Target="slide5.xml"/><Relationship Id="rId9" Type="http://schemas.openxmlformats.org/officeDocument/2006/relationships/slide" Target="slide58.xml"/><Relationship Id="rId1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13" Type="http://schemas.openxmlformats.org/officeDocument/2006/relationships/slide" Target="slide56.xml"/><Relationship Id="rId18" Type="http://schemas.openxmlformats.org/officeDocument/2006/relationships/slide" Target="slide63.xml"/><Relationship Id="rId3" Type="http://schemas.openxmlformats.org/officeDocument/2006/relationships/audio" Target="../media/audio1.wav"/><Relationship Id="rId7" Type="http://schemas.openxmlformats.org/officeDocument/2006/relationships/slide" Target="slide21.xml"/><Relationship Id="rId12" Type="http://schemas.openxmlformats.org/officeDocument/2006/relationships/slide" Target="slide6.xml"/><Relationship Id="rId17" Type="http://schemas.openxmlformats.org/officeDocument/2006/relationships/slide" Target="slide65.xml"/><Relationship Id="rId2" Type="http://schemas.openxmlformats.org/officeDocument/2006/relationships/notesSlide" Target="../notesSlides/notesSlide29.xml"/><Relationship Id="rId16" Type="http://schemas.openxmlformats.org/officeDocument/2006/relationships/slide" Target="slide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eg"/><Relationship Id="rId11" Type="http://schemas.openxmlformats.org/officeDocument/2006/relationships/slide" Target="slide24.xml"/><Relationship Id="rId5" Type="http://schemas.openxmlformats.org/officeDocument/2006/relationships/image" Target="../media/image68.jpeg"/><Relationship Id="rId15" Type="http://schemas.openxmlformats.org/officeDocument/2006/relationships/slide" Target="slide1.xml"/><Relationship Id="rId10" Type="http://schemas.openxmlformats.org/officeDocument/2006/relationships/slide" Target="slide34.xml"/><Relationship Id="rId19" Type="http://schemas.openxmlformats.org/officeDocument/2006/relationships/slide" Target="slide68.xml"/><Relationship Id="rId4" Type="http://schemas.openxmlformats.org/officeDocument/2006/relationships/slide" Target="slide5.xml"/><Relationship Id="rId9" Type="http://schemas.openxmlformats.org/officeDocument/2006/relationships/slide" Target="slide58.xml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61.xml"/><Relationship Id="rId3" Type="http://schemas.openxmlformats.org/officeDocument/2006/relationships/audio" Target="../media/audio1.wav"/><Relationship Id="rId7" Type="http://schemas.openxmlformats.org/officeDocument/2006/relationships/slide" Target="slide58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6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56.xml"/><Relationship Id="rId5" Type="http://schemas.openxmlformats.org/officeDocument/2006/relationships/slide" Target="slide5.xml"/><Relationship Id="rId15" Type="http://schemas.openxmlformats.org/officeDocument/2006/relationships/slide" Target="slide63.xml"/><Relationship Id="rId10" Type="http://schemas.openxmlformats.org/officeDocument/2006/relationships/slide" Target="slide6.xml"/><Relationship Id="rId4" Type="http://schemas.openxmlformats.org/officeDocument/2006/relationships/slide" Target="slide1.xml"/><Relationship Id="rId9" Type="http://schemas.openxmlformats.org/officeDocument/2006/relationships/slide" Target="slide24.xml"/><Relationship Id="rId14" Type="http://schemas.openxmlformats.org/officeDocument/2006/relationships/slide" Target="slide6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slide" Target="slide56.xml"/><Relationship Id="rId18" Type="http://schemas.openxmlformats.org/officeDocument/2006/relationships/slide" Target="slide63.xml"/><Relationship Id="rId3" Type="http://schemas.openxmlformats.org/officeDocument/2006/relationships/audio" Target="../media/audio1.wav"/><Relationship Id="rId7" Type="http://schemas.openxmlformats.org/officeDocument/2006/relationships/slide" Target="slide21.xml"/><Relationship Id="rId12" Type="http://schemas.openxmlformats.org/officeDocument/2006/relationships/slide" Target="slide6.xml"/><Relationship Id="rId17" Type="http://schemas.openxmlformats.org/officeDocument/2006/relationships/slide" Target="slide65.xml"/><Relationship Id="rId2" Type="http://schemas.openxmlformats.org/officeDocument/2006/relationships/notesSlide" Target="../notesSlides/notesSlide30.xml"/><Relationship Id="rId16" Type="http://schemas.openxmlformats.org/officeDocument/2006/relationships/slide" Target="slide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jpeg"/><Relationship Id="rId11" Type="http://schemas.openxmlformats.org/officeDocument/2006/relationships/slide" Target="slide24.xml"/><Relationship Id="rId5" Type="http://schemas.openxmlformats.org/officeDocument/2006/relationships/image" Target="../media/image71.jpeg"/><Relationship Id="rId15" Type="http://schemas.openxmlformats.org/officeDocument/2006/relationships/slide" Target="slide1.xml"/><Relationship Id="rId10" Type="http://schemas.openxmlformats.org/officeDocument/2006/relationships/slide" Target="slide34.xml"/><Relationship Id="rId19" Type="http://schemas.openxmlformats.org/officeDocument/2006/relationships/slide" Target="slide68.xml"/><Relationship Id="rId4" Type="http://schemas.openxmlformats.org/officeDocument/2006/relationships/slide" Target="slide5.xml"/><Relationship Id="rId9" Type="http://schemas.openxmlformats.org/officeDocument/2006/relationships/slide" Target="slide58.xml"/><Relationship Id="rId1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13" Type="http://schemas.openxmlformats.org/officeDocument/2006/relationships/slide" Target="slide6.xml"/><Relationship Id="rId18" Type="http://schemas.openxmlformats.org/officeDocument/2006/relationships/slide" Target="slide63.xml"/><Relationship Id="rId3" Type="http://schemas.openxmlformats.org/officeDocument/2006/relationships/audio" Target="../media/audio1.wav"/><Relationship Id="rId7" Type="http://schemas.openxmlformats.org/officeDocument/2006/relationships/slide" Target="slide21.xml"/><Relationship Id="rId12" Type="http://schemas.openxmlformats.org/officeDocument/2006/relationships/slide" Target="slide24.xml"/><Relationship Id="rId17" Type="http://schemas.openxmlformats.org/officeDocument/2006/relationships/slide" Target="slide65.xml"/><Relationship Id="rId2" Type="http://schemas.openxmlformats.org/officeDocument/2006/relationships/notesSlide" Target="../notesSlides/notesSlide31.xml"/><Relationship Id="rId16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jpeg"/><Relationship Id="rId11" Type="http://schemas.openxmlformats.org/officeDocument/2006/relationships/slide" Target="slide34.xml"/><Relationship Id="rId5" Type="http://schemas.openxmlformats.org/officeDocument/2006/relationships/image" Target="../media/image74.jpeg"/><Relationship Id="rId15" Type="http://schemas.openxmlformats.org/officeDocument/2006/relationships/image" Target="../media/image10.png"/><Relationship Id="rId10" Type="http://schemas.openxmlformats.org/officeDocument/2006/relationships/slide" Target="slide58.xml"/><Relationship Id="rId19" Type="http://schemas.openxmlformats.org/officeDocument/2006/relationships/slide" Target="slide68.xml"/><Relationship Id="rId4" Type="http://schemas.openxmlformats.org/officeDocument/2006/relationships/slide" Target="slide5.xml"/><Relationship Id="rId9" Type="http://schemas.openxmlformats.org/officeDocument/2006/relationships/slide" Target="slide61.xml"/><Relationship Id="rId14" Type="http://schemas.openxmlformats.org/officeDocument/2006/relationships/slide" Target="slide5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slide" Target="slide56.xml"/><Relationship Id="rId18" Type="http://schemas.openxmlformats.org/officeDocument/2006/relationships/slide" Target="slide63.xml"/><Relationship Id="rId3" Type="http://schemas.openxmlformats.org/officeDocument/2006/relationships/audio" Target="../media/audio1.wav"/><Relationship Id="rId7" Type="http://schemas.openxmlformats.org/officeDocument/2006/relationships/slide" Target="slide21.xml"/><Relationship Id="rId12" Type="http://schemas.openxmlformats.org/officeDocument/2006/relationships/slide" Target="slide6.xml"/><Relationship Id="rId17" Type="http://schemas.openxmlformats.org/officeDocument/2006/relationships/slide" Target="slide65.xml"/><Relationship Id="rId2" Type="http://schemas.openxmlformats.org/officeDocument/2006/relationships/notesSlide" Target="../notesSlides/notesSlide32.xml"/><Relationship Id="rId16" Type="http://schemas.openxmlformats.org/officeDocument/2006/relationships/slide" Target="slide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jpeg"/><Relationship Id="rId11" Type="http://schemas.openxmlformats.org/officeDocument/2006/relationships/slide" Target="slide24.xml"/><Relationship Id="rId5" Type="http://schemas.openxmlformats.org/officeDocument/2006/relationships/image" Target="../media/image77.jpeg"/><Relationship Id="rId15" Type="http://schemas.openxmlformats.org/officeDocument/2006/relationships/slide" Target="slide1.xml"/><Relationship Id="rId10" Type="http://schemas.openxmlformats.org/officeDocument/2006/relationships/slide" Target="slide34.xml"/><Relationship Id="rId19" Type="http://schemas.openxmlformats.org/officeDocument/2006/relationships/slide" Target="slide68.xml"/><Relationship Id="rId4" Type="http://schemas.openxmlformats.org/officeDocument/2006/relationships/slide" Target="slide5.xml"/><Relationship Id="rId9" Type="http://schemas.openxmlformats.org/officeDocument/2006/relationships/slide" Target="slide58.xml"/><Relationship Id="rId1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13" Type="http://schemas.openxmlformats.org/officeDocument/2006/relationships/slide" Target="slide56.xml"/><Relationship Id="rId18" Type="http://schemas.openxmlformats.org/officeDocument/2006/relationships/slide" Target="slide63.xml"/><Relationship Id="rId3" Type="http://schemas.openxmlformats.org/officeDocument/2006/relationships/audio" Target="../media/audio1.wav"/><Relationship Id="rId7" Type="http://schemas.openxmlformats.org/officeDocument/2006/relationships/slide" Target="slide21.xml"/><Relationship Id="rId12" Type="http://schemas.openxmlformats.org/officeDocument/2006/relationships/slide" Target="slide6.xml"/><Relationship Id="rId17" Type="http://schemas.openxmlformats.org/officeDocument/2006/relationships/slide" Target="slide65.xml"/><Relationship Id="rId2" Type="http://schemas.openxmlformats.org/officeDocument/2006/relationships/notesSlide" Target="../notesSlides/notesSlide33.xml"/><Relationship Id="rId16" Type="http://schemas.openxmlformats.org/officeDocument/2006/relationships/slide" Target="slide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jpeg"/><Relationship Id="rId11" Type="http://schemas.openxmlformats.org/officeDocument/2006/relationships/slide" Target="slide24.xml"/><Relationship Id="rId5" Type="http://schemas.openxmlformats.org/officeDocument/2006/relationships/image" Target="../media/image80.jpeg"/><Relationship Id="rId15" Type="http://schemas.openxmlformats.org/officeDocument/2006/relationships/slide" Target="slide1.xml"/><Relationship Id="rId10" Type="http://schemas.openxmlformats.org/officeDocument/2006/relationships/slide" Target="slide34.xml"/><Relationship Id="rId19" Type="http://schemas.openxmlformats.org/officeDocument/2006/relationships/slide" Target="slide68.xml"/><Relationship Id="rId4" Type="http://schemas.openxmlformats.org/officeDocument/2006/relationships/slide" Target="slide5.xml"/><Relationship Id="rId9" Type="http://schemas.openxmlformats.org/officeDocument/2006/relationships/slide" Target="slide58.xml"/><Relationship Id="rId1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image" Target="../media/image87.jpeg"/><Relationship Id="rId18" Type="http://schemas.openxmlformats.org/officeDocument/2006/relationships/image" Target="../media/image90.jpeg"/><Relationship Id="rId26" Type="http://schemas.openxmlformats.org/officeDocument/2006/relationships/slide" Target="slide5.xml"/><Relationship Id="rId3" Type="http://schemas.openxmlformats.org/officeDocument/2006/relationships/audio" Target="../media/audio1.wav"/><Relationship Id="rId21" Type="http://schemas.openxmlformats.org/officeDocument/2006/relationships/slide" Target="slide45.xml"/><Relationship Id="rId34" Type="http://schemas.openxmlformats.org/officeDocument/2006/relationships/slide" Target="slide61.xml"/><Relationship Id="rId7" Type="http://schemas.openxmlformats.org/officeDocument/2006/relationships/image" Target="../media/image84.jpeg"/><Relationship Id="rId12" Type="http://schemas.openxmlformats.org/officeDocument/2006/relationships/slide" Target="slide44.xml"/><Relationship Id="rId17" Type="http://schemas.openxmlformats.org/officeDocument/2006/relationships/slide" Target="slide40.xml"/><Relationship Id="rId25" Type="http://schemas.openxmlformats.org/officeDocument/2006/relationships/slide" Target="slide46.xml"/><Relationship Id="rId33" Type="http://schemas.openxmlformats.org/officeDocument/2006/relationships/slide" Target="slide1.xml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89.jpeg"/><Relationship Id="rId20" Type="http://schemas.openxmlformats.org/officeDocument/2006/relationships/image" Target="../media/image91.jpeg"/><Relationship Id="rId29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image" Target="../media/image86.jpeg"/><Relationship Id="rId24" Type="http://schemas.openxmlformats.org/officeDocument/2006/relationships/image" Target="../media/image92.jpeg"/><Relationship Id="rId32" Type="http://schemas.openxmlformats.org/officeDocument/2006/relationships/image" Target="../media/image10.png"/><Relationship Id="rId37" Type="http://schemas.openxmlformats.org/officeDocument/2006/relationships/slide" Target="slide68.xml"/><Relationship Id="rId5" Type="http://schemas.openxmlformats.org/officeDocument/2006/relationships/image" Target="../media/image83.jpeg"/><Relationship Id="rId15" Type="http://schemas.openxmlformats.org/officeDocument/2006/relationships/image" Target="../media/image88.jpeg"/><Relationship Id="rId23" Type="http://schemas.openxmlformats.org/officeDocument/2006/relationships/image" Target="../media/image1.png"/><Relationship Id="rId28" Type="http://schemas.openxmlformats.org/officeDocument/2006/relationships/slide" Target="slide34.xml"/><Relationship Id="rId36" Type="http://schemas.openxmlformats.org/officeDocument/2006/relationships/slide" Target="slide63.xml"/><Relationship Id="rId10" Type="http://schemas.openxmlformats.org/officeDocument/2006/relationships/slide" Target="slide41.xml"/><Relationship Id="rId19" Type="http://schemas.openxmlformats.org/officeDocument/2006/relationships/slide" Target="slide55.xml"/><Relationship Id="rId31" Type="http://schemas.openxmlformats.org/officeDocument/2006/relationships/slide" Target="slide56.xml"/><Relationship Id="rId4" Type="http://schemas.openxmlformats.org/officeDocument/2006/relationships/slide" Target="slide35.xml"/><Relationship Id="rId9" Type="http://schemas.openxmlformats.org/officeDocument/2006/relationships/image" Target="../media/image85.jpeg"/><Relationship Id="rId14" Type="http://schemas.openxmlformats.org/officeDocument/2006/relationships/slide" Target="slide37.xml"/><Relationship Id="rId22" Type="http://schemas.openxmlformats.org/officeDocument/2006/relationships/slide" Target="slide43.xml"/><Relationship Id="rId27" Type="http://schemas.openxmlformats.org/officeDocument/2006/relationships/slide" Target="slide58.xml"/><Relationship Id="rId30" Type="http://schemas.openxmlformats.org/officeDocument/2006/relationships/slide" Target="slide6.xml"/><Relationship Id="rId35" Type="http://schemas.openxmlformats.org/officeDocument/2006/relationships/slide" Target="slide6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image" Target="../media/image95.jpeg"/><Relationship Id="rId18" Type="http://schemas.openxmlformats.org/officeDocument/2006/relationships/slide" Target="slide56.xml"/><Relationship Id="rId3" Type="http://schemas.openxmlformats.org/officeDocument/2006/relationships/audio" Target="../media/audio1.wav"/><Relationship Id="rId21" Type="http://schemas.openxmlformats.org/officeDocument/2006/relationships/slide" Target="slide61.xml"/><Relationship Id="rId7" Type="http://schemas.openxmlformats.org/officeDocument/2006/relationships/slide" Target="slide45.xml"/><Relationship Id="rId12" Type="http://schemas.openxmlformats.org/officeDocument/2006/relationships/image" Target="../media/image94.jpeg"/><Relationship Id="rId17" Type="http://schemas.openxmlformats.org/officeDocument/2006/relationships/slide" Target="slide6.xml"/><Relationship Id="rId2" Type="http://schemas.openxmlformats.org/officeDocument/2006/relationships/notesSlide" Target="../notesSlides/notesSlide35.xml"/><Relationship Id="rId16" Type="http://schemas.openxmlformats.org/officeDocument/2006/relationships/slide" Target="slide24.xml"/><Relationship Id="rId20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11" Type="http://schemas.openxmlformats.org/officeDocument/2006/relationships/image" Target="../media/image93.jpeg"/><Relationship Id="rId24" Type="http://schemas.openxmlformats.org/officeDocument/2006/relationships/slide" Target="slide68.xml"/><Relationship Id="rId5" Type="http://schemas.openxmlformats.org/officeDocument/2006/relationships/slide" Target="slide52.xml"/><Relationship Id="rId15" Type="http://schemas.openxmlformats.org/officeDocument/2006/relationships/slide" Target="slide58.xml"/><Relationship Id="rId23" Type="http://schemas.openxmlformats.org/officeDocument/2006/relationships/slide" Target="slide63.xml"/><Relationship Id="rId10" Type="http://schemas.openxmlformats.org/officeDocument/2006/relationships/slide" Target="slide34.xml"/><Relationship Id="rId19" Type="http://schemas.openxmlformats.org/officeDocument/2006/relationships/image" Target="../media/image10.png"/><Relationship Id="rId4" Type="http://schemas.openxmlformats.org/officeDocument/2006/relationships/slide" Target="slide50.xml"/><Relationship Id="rId9" Type="http://schemas.openxmlformats.org/officeDocument/2006/relationships/slide" Target="slide53.xml"/><Relationship Id="rId14" Type="http://schemas.openxmlformats.org/officeDocument/2006/relationships/slide" Target="slide5.xml"/><Relationship Id="rId22" Type="http://schemas.openxmlformats.org/officeDocument/2006/relationships/slide" Target="slide6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13" Type="http://schemas.openxmlformats.org/officeDocument/2006/relationships/slide" Target="slide6.xml"/><Relationship Id="rId18" Type="http://schemas.openxmlformats.org/officeDocument/2006/relationships/slide" Target="slide63.xml"/><Relationship Id="rId3" Type="http://schemas.openxmlformats.org/officeDocument/2006/relationships/audio" Target="../media/audio1.wav"/><Relationship Id="rId7" Type="http://schemas.openxmlformats.org/officeDocument/2006/relationships/image" Target="../media/image97.jpeg"/><Relationship Id="rId12" Type="http://schemas.openxmlformats.org/officeDocument/2006/relationships/slide" Target="slide24.xml"/><Relationship Id="rId17" Type="http://schemas.openxmlformats.org/officeDocument/2006/relationships/slide" Target="slide65.xml"/><Relationship Id="rId2" Type="http://schemas.openxmlformats.org/officeDocument/2006/relationships/notesSlide" Target="../notesSlides/notesSlide36.xml"/><Relationship Id="rId16" Type="http://schemas.openxmlformats.org/officeDocument/2006/relationships/slide" Target="slide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jpeg"/><Relationship Id="rId11" Type="http://schemas.openxmlformats.org/officeDocument/2006/relationships/slide" Target="slide34.xml"/><Relationship Id="rId5" Type="http://schemas.openxmlformats.org/officeDocument/2006/relationships/slide" Target="slide45.xml"/><Relationship Id="rId15" Type="http://schemas.openxmlformats.org/officeDocument/2006/relationships/image" Target="../media/image10.png"/><Relationship Id="rId10" Type="http://schemas.openxmlformats.org/officeDocument/2006/relationships/slide" Target="slide58.xml"/><Relationship Id="rId19" Type="http://schemas.openxmlformats.org/officeDocument/2006/relationships/slide" Target="slide68.xml"/><Relationship Id="rId4" Type="http://schemas.openxmlformats.org/officeDocument/2006/relationships/slide" Target="slide1.xml"/><Relationship Id="rId9" Type="http://schemas.openxmlformats.org/officeDocument/2006/relationships/slide" Target="slide5.xml"/><Relationship Id="rId14" Type="http://schemas.openxmlformats.org/officeDocument/2006/relationships/slide" Target="slide5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65.xml"/><Relationship Id="rId3" Type="http://schemas.openxmlformats.org/officeDocument/2006/relationships/audio" Target="../media/audio1.wav"/><Relationship Id="rId7" Type="http://schemas.openxmlformats.org/officeDocument/2006/relationships/slide" Target="slide24.xml"/><Relationship Id="rId12" Type="http://schemas.openxmlformats.org/officeDocument/2006/relationships/slide" Target="slide61.xml"/><Relationship Id="rId2" Type="http://schemas.openxmlformats.org/officeDocument/2006/relationships/notesSlide" Target="../notesSlides/notesSlide37.xml"/><Relationship Id="rId16" Type="http://schemas.openxmlformats.org/officeDocument/2006/relationships/slide" Target="slide4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8.xml"/><Relationship Id="rId11" Type="http://schemas.openxmlformats.org/officeDocument/2006/relationships/slide" Target="slide1.xml"/><Relationship Id="rId5" Type="http://schemas.openxmlformats.org/officeDocument/2006/relationships/slide" Target="slide5.xml"/><Relationship Id="rId15" Type="http://schemas.openxmlformats.org/officeDocument/2006/relationships/slide" Target="slide68.xml"/><Relationship Id="rId10" Type="http://schemas.openxmlformats.org/officeDocument/2006/relationships/image" Target="../media/image10.png"/><Relationship Id="rId4" Type="http://schemas.openxmlformats.org/officeDocument/2006/relationships/slide" Target="slide34.xml"/><Relationship Id="rId9" Type="http://schemas.openxmlformats.org/officeDocument/2006/relationships/slide" Target="slide56.xml"/><Relationship Id="rId14" Type="http://schemas.openxmlformats.org/officeDocument/2006/relationships/slide" Target="slide6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65.xml"/><Relationship Id="rId3" Type="http://schemas.openxmlformats.org/officeDocument/2006/relationships/audio" Target="../media/audio1.wav"/><Relationship Id="rId7" Type="http://schemas.openxmlformats.org/officeDocument/2006/relationships/slide" Target="slide24.xml"/><Relationship Id="rId12" Type="http://schemas.openxmlformats.org/officeDocument/2006/relationships/slide" Target="slide61.xml"/><Relationship Id="rId2" Type="http://schemas.openxmlformats.org/officeDocument/2006/relationships/notesSlide" Target="../notesSlides/notesSlide38.xml"/><Relationship Id="rId16" Type="http://schemas.openxmlformats.org/officeDocument/2006/relationships/slide" Target="slide4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8.xml"/><Relationship Id="rId11" Type="http://schemas.openxmlformats.org/officeDocument/2006/relationships/slide" Target="slide1.xml"/><Relationship Id="rId5" Type="http://schemas.openxmlformats.org/officeDocument/2006/relationships/slide" Target="slide5.xml"/><Relationship Id="rId15" Type="http://schemas.openxmlformats.org/officeDocument/2006/relationships/slide" Target="slide68.xml"/><Relationship Id="rId10" Type="http://schemas.openxmlformats.org/officeDocument/2006/relationships/image" Target="../media/image10.png"/><Relationship Id="rId4" Type="http://schemas.openxmlformats.org/officeDocument/2006/relationships/slide" Target="slide34.xml"/><Relationship Id="rId9" Type="http://schemas.openxmlformats.org/officeDocument/2006/relationships/slide" Target="slide56.xml"/><Relationship Id="rId14" Type="http://schemas.openxmlformats.org/officeDocument/2006/relationships/slide" Target="slide6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65.xml"/><Relationship Id="rId3" Type="http://schemas.openxmlformats.org/officeDocument/2006/relationships/audio" Target="../media/audio1.wav"/><Relationship Id="rId7" Type="http://schemas.openxmlformats.org/officeDocument/2006/relationships/slide" Target="slide24.xml"/><Relationship Id="rId12" Type="http://schemas.openxmlformats.org/officeDocument/2006/relationships/slide" Target="slide61.xml"/><Relationship Id="rId2" Type="http://schemas.openxmlformats.org/officeDocument/2006/relationships/notesSlide" Target="../notesSlides/notesSlide39.xml"/><Relationship Id="rId16" Type="http://schemas.openxmlformats.org/officeDocument/2006/relationships/slide" Target="slide4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8.xml"/><Relationship Id="rId11" Type="http://schemas.openxmlformats.org/officeDocument/2006/relationships/slide" Target="slide1.xml"/><Relationship Id="rId5" Type="http://schemas.openxmlformats.org/officeDocument/2006/relationships/slide" Target="slide5.xml"/><Relationship Id="rId15" Type="http://schemas.openxmlformats.org/officeDocument/2006/relationships/slide" Target="slide68.xml"/><Relationship Id="rId10" Type="http://schemas.openxmlformats.org/officeDocument/2006/relationships/image" Target="../media/image10.png"/><Relationship Id="rId4" Type="http://schemas.openxmlformats.org/officeDocument/2006/relationships/slide" Target="slide34.xml"/><Relationship Id="rId9" Type="http://schemas.openxmlformats.org/officeDocument/2006/relationships/slide" Target="slide56.xml"/><Relationship Id="rId14" Type="http://schemas.openxmlformats.org/officeDocument/2006/relationships/slide" Target="slide6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65.xml"/><Relationship Id="rId3" Type="http://schemas.openxmlformats.org/officeDocument/2006/relationships/audio" Target="../media/audio1.wav"/><Relationship Id="rId7" Type="http://schemas.openxmlformats.org/officeDocument/2006/relationships/slide" Target="slide24.xml"/><Relationship Id="rId12" Type="http://schemas.openxmlformats.org/officeDocument/2006/relationships/slide" Target="slide6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1.xml"/><Relationship Id="rId5" Type="http://schemas.openxmlformats.org/officeDocument/2006/relationships/slide" Target="slide58.xml"/><Relationship Id="rId15" Type="http://schemas.openxmlformats.org/officeDocument/2006/relationships/slide" Target="slide68.xml"/><Relationship Id="rId10" Type="http://schemas.openxmlformats.org/officeDocument/2006/relationships/image" Target="../media/image10.png"/><Relationship Id="rId4" Type="http://schemas.openxmlformats.org/officeDocument/2006/relationships/slide" Target="slide5.xml"/><Relationship Id="rId9" Type="http://schemas.openxmlformats.org/officeDocument/2006/relationships/slide" Target="slide56.xml"/><Relationship Id="rId14" Type="http://schemas.openxmlformats.org/officeDocument/2006/relationships/slide" Target="slide6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65.xml"/><Relationship Id="rId3" Type="http://schemas.openxmlformats.org/officeDocument/2006/relationships/audio" Target="../media/audio1.wav"/><Relationship Id="rId7" Type="http://schemas.openxmlformats.org/officeDocument/2006/relationships/slide" Target="slide24.xml"/><Relationship Id="rId12" Type="http://schemas.openxmlformats.org/officeDocument/2006/relationships/slide" Target="slide61.xml"/><Relationship Id="rId2" Type="http://schemas.openxmlformats.org/officeDocument/2006/relationships/notesSlide" Target="../notesSlides/notesSlide40.xml"/><Relationship Id="rId16" Type="http://schemas.openxmlformats.org/officeDocument/2006/relationships/slide" Target="slide4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8.xml"/><Relationship Id="rId11" Type="http://schemas.openxmlformats.org/officeDocument/2006/relationships/slide" Target="slide1.xml"/><Relationship Id="rId5" Type="http://schemas.openxmlformats.org/officeDocument/2006/relationships/slide" Target="slide5.xml"/><Relationship Id="rId15" Type="http://schemas.openxmlformats.org/officeDocument/2006/relationships/slide" Target="slide68.xml"/><Relationship Id="rId10" Type="http://schemas.openxmlformats.org/officeDocument/2006/relationships/image" Target="../media/image10.png"/><Relationship Id="rId4" Type="http://schemas.openxmlformats.org/officeDocument/2006/relationships/slide" Target="slide34.xml"/><Relationship Id="rId9" Type="http://schemas.openxmlformats.org/officeDocument/2006/relationships/slide" Target="slide56.xml"/><Relationship Id="rId14" Type="http://schemas.openxmlformats.org/officeDocument/2006/relationships/slide" Target="slide6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65.xml"/><Relationship Id="rId3" Type="http://schemas.openxmlformats.org/officeDocument/2006/relationships/audio" Target="../media/audio1.wav"/><Relationship Id="rId7" Type="http://schemas.openxmlformats.org/officeDocument/2006/relationships/slide" Target="slide24.xml"/><Relationship Id="rId12" Type="http://schemas.openxmlformats.org/officeDocument/2006/relationships/slide" Target="slide61.xml"/><Relationship Id="rId2" Type="http://schemas.openxmlformats.org/officeDocument/2006/relationships/notesSlide" Target="../notesSlides/notesSlide41.xml"/><Relationship Id="rId16" Type="http://schemas.openxmlformats.org/officeDocument/2006/relationships/slide" Target="slide4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8.xml"/><Relationship Id="rId11" Type="http://schemas.openxmlformats.org/officeDocument/2006/relationships/slide" Target="slide1.xml"/><Relationship Id="rId5" Type="http://schemas.openxmlformats.org/officeDocument/2006/relationships/slide" Target="slide5.xml"/><Relationship Id="rId15" Type="http://schemas.openxmlformats.org/officeDocument/2006/relationships/slide" Target="slide68.xml"/><Relationship Id="rId10" Type="http://schemas.openxmlformats.org/officeDocument/2006/relationships/image" Target="../media/image10.png"/><Relationship Id="rId4" Type="http://schemas.openxmlformats.org/officeDocument/2006/relationships/slide" Target="slide34.xml"/><Relationship Id="rId9" Type="http://schemas.openxmlformats.org/officeDocument/2006/relationships/slide" Target="slide56.xml"/><Relationship Id="rId14" Type="http://schemas.openxmlformats.org/officeDocument/2006/relationships/slide" Target="slide6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61.xml"/><Relationship Id="rId3" Type="http://schemas.openxmlformats.org/officeDocument/2006/relationships/audio" Target="../media/audio1.wav"/><Relationship Id="rId7" Type="http://schemas.openxmlformats.org/officeDocument/2006/relationships/slide" Target="slide58.xml"/><Relationship Id="rId12" Type="http://schemas.openxmlformats.org/officeDocument/2006/relationships/slide" Target="slide1.xml"/><Relationship Id="rId2" Type="http://schemas.openxmlformats.org/officeDocument/2006/relationships/notesSlide" Target="../notesSlides/notesSlide42.xml"/><Relationship Id="rId16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10.png"/><Relationship Id="rId5" Type="http://schemas.openxmlformats.org/officeDocument/2006/relationships/slide" Target="slide34.xml"/><Relationship Id="rId15" Type="http://schemas.openxmlformats.org/officeDocument/2006/relationships/slide" Target="slide63.xml"/><Relationship Id="rId10" Type="http://schemas.openxmlformats.org/officeDocument/2006/relationships/slide" Target="slide56.xml"/><Relationship Id="rId4" Type="http://schemas.openxmlformats.org/officeDocument/2006/relationships/slide" Target="slide45.xml"/><Relationship Id="rId9" Type="http://schemas.openxmlformats.org/officeDocument/2006/relationships/slide" Target="slide6.xml"/><Relationship Id="rId14" Type="http://schemas.openxmlformats.org/officeDocument/2006/relationships/slide" Target="slide6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61.xml"/><Relationship Id="rId3" Type="http://schemas.openxmlformats.org/officeDocument/2006/relationships/audio" Target="../media/audio1.wav"/><Relationship Id="rId7" Type="http://schemas.openxmlformats.org/officeDocument/2006/relationships/slide" Target="slide58.xml"/><Relationship Id="rId12" Type="http://schemas.openxmlformats.org/officeDocument/2006/relationships/slide" Target="slide1.xml"/><Relationship Id="rId2" Type="http://schemas.openxmlformats.org/officeDocument/2006/relationships/notesSlide" Target="../notesSlides/notesSlide43.xml"/><Relationship Id="rId16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10.png"/><Relationship Id="rId5" Type="http://schemas.openxmlformats.org/officeDocument/2006/relationships/slide" Target="slide34.xml"/><Relationship Id="rId15" Type="http://schemas.openxmlformats.org/officeDocument/2006/relationships/slide" Target="slide63.xml"/><Relationship Id="rId10" Type="http://schemas.openxmlformats.org/officeDocument/2006/relationships/slide" Target="slide56.xml"/><Relationship Id="rId4" Type="http://schemas.openxmlformats.org/officeDocument/2006/relationships/slide" Target="slide45.xml"/><Relationship Id="rId9" Type="http://schemas.openxmlformats.org/officeDocument/2006/relationships/slide" Target="slide6.xml"/><Relationship Id="rId14" Type="http://schemas.openxmlformats.org/officeDocument/2006/relationships/slide" Target="slide6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61.xml"/><Relationship Id="rId3" Type="http://schemas.openxmlformats.org/officeDocument/2006/relationships/audio" Target="../media/audio1.wav"/><Relationship Id="rId7" Type="http://schemas.openxmlformats.org/officeDocument/2006/relationships/slide" Target="slide58.xml"/><Relationship Id="rId12" Type="http://schemas.openxmlformats.org/officeDocument/2006/relationships/slide" Target="slide1.xml"/><Relationship Id="rId2" Type="http://schemas.openxmlformats.org/officeDocument/2006/relationships/notesSlide" Target="../notesSlides/notesSlide44.xml"/><Relationship Id="rId16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10.png"/><Relationship Id="rId5" Type="http://schemas.openxmlformats.org/officeDocument/2006/relationships/slide" Target="slide34.xml"/><Relationship Id="rId15" Type="http://schemas.openxmlformats.org/officeDocument/2006/relationships/slide" Target="slide63.xml"/><Relationship Id="rId10" Type="http://schemas.openxmlformats.org/officeDocument/2006/relationships/slide" Target="slide56.xml"/><Relationship Id="rId4" Type="http://schemas.openxmlformats.org/officeDocument/2006/relationships/slide" Target="slide45.xml"/><Relationship Id="rId9" Type="http://schemas.openxmlformats.org/officeDocument/2006/relationships/slide" Target="slide6.xml"/><Relationship Id="rId14" Type="http://schemas.openxmlformats.org/officeDocument/2006/relationships/slide" Target="slide6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0.png"/><Relationship Id="rId18" Type="http://schemas.openxmlformats.org/officeDocument/2006/relationships/slide" Target="slide68.xml"/><Relationship Id="rId3" Type="http://schemas.openxmlformats.org/officeDocument/2006/relationships/audio" Target="../media/audio1.wav"/><Relationship Id="rId7" Type="http://schemas.openxmlformats.org/officeDocument/2006/relationships/slide" Target="slide13.xml"/><Relationship Id="rId12" Type="http://schemas.openxmlformats.org/officeDocument/2006/relationships/slide" Target="slide56.xml"/><Relationship Id="rId17" Type="http://schemas.openxmlformats.org/officeDocument/2006/relationships/slide" Target="slide63.xml"/><Relationship Id="rId2" Type="http://schemas.openxmlformats.org/officeDocument/2006/relationships/notesSlide" Target="../notesSlides/notesSlide45.xml"/><Relationship Id="rId16" Type="http://schemas.openxmlformats.org/officeDocument/2006/relationships/slide" Target="slide6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6.xml"/><Relationship Id="rId5" Type="http://schemas.openxmlformats.org/officeDocument/2006/relationships/slide" Target="slide8.xml"/><Relationship Id="rId15" Type="http://schemas.openxmlformats.org/officeDocument/2006/relationships/slide" Target="slide61.xml"/><Relationship Id="rId10" Type="http://schemas.openxmlformats.org/officeDocument/2006/relationships/slide" Target="slide24.xml"/><Relationship Id="rId4" Type="http://schemas.openxmlformats.org/officeDocument/2006/relationships/image" Target="../media/image1.png"/><Relationship Id="rId9" Type="http://schemas.openxmlformats.org/officeDocument/2006/relationships/slide" Target="slide58.xml"/><Relationship Id="rId14" Type="http://schemas.openxmlformats.org/officeDocument/2006/relationships/slide" Target="slide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0.png"/><Relationship Id="rId18" Type="http://schemas.openxmlformats.org/officeDocument/2006/relationships/slide" Target="slide68.xml"/><Relationship Id="rId3" Type="http://schemas.openxmlformats.org/officeDocument/2006/relationships/audio" Target="../media/audio1.wav"/><Relationship Id="rId7" Type="http://schemas.openxmlformats.org/officeDocument/2006/relationships/slide" Target="slide10.xml"/><Relationship Id="rId12" Type="http://schemas.openxmlformats.org/officeDocument/2006/relationships/slide" Target="slide56.xml"/><Relationship Id="rId17" Type="http://schemas.openxmlformats.org/officeDocument/2006/relationships/slide" Target="slide63.xml"/><Relationship Id="rId2" Type="http://schemas.openxmlformats.org/officeDocument/2006/relationships/notesSlide" Target="../notesSlides/notesSlide46.xml"/><Relationship Id="rId16" Type="http://schemas.openxmlformats.org/officeDocument/2006/relationships/slide" Target="slide6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11" Type="http://schemas.openxmlformats.org/officeDocument/2006/relationships/slide" Target="slide6.xml"/><Relationship Id="rId5" Type="http://schemas.openxmlformats.org/officeDocument/2006/relationships/slide" Target="slide34.xml"/><Relationship Id="rId15" Type="http://schemas.openxmlformats.org/officeDocument/2006/relationships/slide" Target="slide61.xml"/><Relationship Id="rId10" Type="http://schemas.openxmlformats.org/officeDocument/2006/relationships/slide" Target="slide24.xml"/><Relationship Id="rId4" Type="http://schemas.openxmlformats.org/officeDocument/2006/relationships/slide" Target="slide8.xml"/><Relationship Id="rId9" Type="http://schemas.openxmlformats.org/officeDocument/2006/relationships/slide" Target="slide58.xml"/><Relationship Id="rId14" Type="http://schemas.openxmlformats.org/officeDocument/2006/relationships/slide" Target="slide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56.xml"/><Relationship Id="rId18" Type="http://schemas.openxmlformats.org/officeDocument/2006/relationships/slide" Target="slide68.xml"/><Relationship Id="rId3" Type="http://schemas.openxmlformats.org/officeDocument/2006/relationships/audio" Target="../media/audio1.wav"/><Relationship Id="rId7" Type="http://schemas.openxmlformats.org/officeDocument/2006/relationships/slide" Target="slide13.xml"/><Relationship Id="rId12" Type="http://schemas.openxmlformats.org/officeDocument/2006/relationships/slide" Target="slide6.xml"/><Relationship Id="rId17" Type="http://schemas.openxmlformats.org/officeDocument/2006/relationships/slide" Target="slide63.xml"/><Relationship Id="rId2" Type="http://schemas.openxmlformats.org/officeDocument/2006/relationships/notesSlide" Target="../notesSlides/notesSlide47.xml"/><Relationship Id="rId16" Type="http://schemas.openxmlformats.org/officeDocument/2006/relationships/slide" Target="slide6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1.xml"/><Relationship Id="rId11" Type="http://schemas.openxmlformats.org/officeDocument/2006/relationships/slide" Target="slide24.xml"/><Relationship Id="rId5" Type="http://schemas.openxmlformats.org/officeDocument/2006/relationships/slide" Target="slide34.xml"/><Relationship Id="rId15" Type="http://schemas.openxmlformats.org/officeDocument/2006/relationships/slide" Target="slide1.xml"/><Relationship Id="rId10" Type="http://schemas.openxmlformats.org/officeDocument/2006/relationships/slide" Target="slide58.xml"/><Relationship Id="rId4" Type="http://schemas.openxmlformats.org/officeDocument/2006/relationships/slide" Target="slide8.xml"/><Relationship Id="rId9" Type="http://schemas.openxmlformats.org/officeDocument/2006/relationships/slide" Target="slide5.xml"/><Relationship Id="rId1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0.png"/><Relationship Id="rId18" Type="http://schemas.openxmlformats.org/officeDocument/2006/relationships/slide" Target="slide68.xml"/><Relationship Id="rId3" Type="http://schemas.openxmlformats.org/officeDocument/2006/relationships/audio" Target="../media/audio1.wav"/><Relationship Id="rId7" Type="http://schemas.openxmlformats.org/officeDocument/2006/relationships/slide" Target="slide10.xml"/><Relationship Id="rId12" Type="http://schemas.openxmlformats.org/officeDocument/2006/relationships/slide" Target="slide56.xml"/><Relationship Id="rId17" Type="http://schemas.openxmlformats.org/officeDocument/2006/relationships/slide" Target="slide63.xml"/><Relationship Id="rId2" Type="http://schemas.openxmlformats.org/officeDocument/2006/relationships/notesSlide" Target="../notesSlides/notesSlide48.xml"/><Relationship Id="rId16" Type="http://schemas.openxmlformats.org/officeDocument/2006/relationships/slide" Target="slide6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11" Type="http://schemas.openxmlformats.org/officeDocument/2006/relationships/slide" Target="slide6.xml"/><Relationship Id="rId5" Type="http://schemas.openxmlformats.org/officeDocument/2006/relationships/slide" Target="slide34.xml"/><Relationship Id="rId15" Type="http://schemas.openxmlformats.org/officeDocument/2006/relationships/slide" Target="slide61.xml"/><Relationship Id="rId10" Type="http://schemas.openxmlformats.org/officeDocument/2006/relationships/slide" Target="slide24.xml"/><Relationship Id="rId4" Type="http://schemas.openxmlformats.org/officeDocument/2006/relationships/slide" Target="slide8.xml"/><Relationship Id="rId9" Type="http://schemas.openxmlformats.org/officeDocument/2006/relationships/slide" Target="slide58.xml"/><Relationship Id="rId14" Type="http://schemas.openxmlformats.org/officeDocument/2006/relationships/slide" Target="slide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61.xml"/><Relationship Id="rId3" Type="http://schemas.openxmlformats.org/officeDocument/2006/relationships/audio" Target="../media/audio1.wav"/><Relationship Id="rId7" Type="http://schemas.openxmlformats.org/officeDocument/2006/relationships/slide" Target="slide58.xml"/><Relationship Id="rId12" Type="http://schemas.openxmlformats.org/officeDocument/2006/relationships/slide" Target="slide1.xml"/><Relationship Id="rId2" Type="http://schemas.openxmlformats.org/officeDocument/2006/relationships/notesSlide" Target="../notesSlides/notesSlide49.xml"/><Relationship Id="rId16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10.png"/><Relationship Id="rId5" Type="http://schemas.openxmlformats.org/officeDocument/2006/relationships/image" Target="../media/image29.jpeg"/><Relationship Id="rId15" Type="http://schemas.openxmlformats.org/officeDocument/2006/relationships/slide" Target="slide63.xml"/><Relationship Id="rId10" Type="http://schemas.openxmlformats.org/officeDocument/2006/relationships/slide" Target="slide56.xml"/><Relationship Id="rId4" Type="http://schemas.openxmlformats.org/officeDocument/2006/relationships/slide" Target="slide34.xml"/><Relationship Id="rId9" Type="http://schemas.openxmlformats.org/officeDocument/2006/relationships/slide" Target="slide6.xml"/><Relationship Id="rId14" Type="http://schemas.openxmlformats.org/officeDocument/2006/relationships/slide" Target="slide6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image" Target="../media/image15.jpeg"/><Relationship Id="rId18" Type="http://schemas.openxmlformats.org/officeDocument/2006/relationships/slide" Target="slide32.xml"/><Relationship Id="rId26" Type="http://schemas.openxmlformats.org/officeDocument/2006/relationships/slide" Target="slide33.xml"/><Relationship Id="rId3" Type="http://schemas.openxmlformats.org/officeDocument/2006/relationships/audio" Target="../media/audio1.wav"/><Relationship Id="rId21" Type="http://schemas.openxmlformats.org/officeDocument/2006/relationships/image" Target="../media/image19.jpeg"/><Relationship Id="rId34" Type="http://schemas.openxmlformats.org/officeDocument/2006/relationships/slide" Target="slide1.xml"/><Relationship Id="rId7" Type="http://schemas.openxmlformats.org/officeDocument/2006/relationships/image" Target="../media/image12.jpeg"/><Relationship Id="rId12" Type="http://schemas.openxmlformats.org/officeDocument/2006/relationships/slide" Target="slide31.xml"/><Relationship Id="rId17" Type="http://schemas.openxmlformats.org/officeDocument/2006/relationships/image" Target="../media/image17.jpeg"/><Relationship Id="rId25" Type="http://schemas.openxmlformats.org/officeDocument/2006/relationships/image" Target="../media/image21.jpeg"/><Relationship Id="rId33" Type="http://schemas.openxmlformats.org/officeDocument/2006/relationships/image" Target="../media/image10.png"/><Relationship Id="rId38" Type="http://schemas.openxmlformats.org/officeDocument/2006/relationships/slide" Target="slide68.xml"/><Relationship Id="rId2" Type="http://schemas.openxmlformats.org/officeDocument/2006/relationships/notesSlide" Target="../notesSlides/notesSlide5.xml"/><Relationship Id="rId16" Type="http://schemas.openxmlformats.org/officeDocument/2006/relationships/slide" Target="slide25.xml"/><Relationship Id="rId20" Type="http://schemas.openxmlformats.org/officeDocument/2006/relationships/slide" Target="slide30.xml"/><Relationship Id="rId29" Type="http://schemas.openxmlformats.org/officeDocument/2006/relationships/slide" Target="slide5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image" Target="../media/image14.jpeg"/><Relationship Id="rId24" Type="http://schemas.openxmlformats.org/officeDocument/2006/relationships/slide" Target="slide22.xml"/><Relationship Id="rId32" Type="http://schemas.openxmlformats.org/officeDocument/2006/relationships/slide" Target="slide56.xml"/><Relationship Id="rId37" Type="http://schemas.openxmlformats.org/officeDocument/2006/relationships/slide" Target="slide63.xml"/><Relationship Id="rId5" Type="http://schemas.openxmlformats.org/officeDocument/2006/relationships/image" Target="../media/image11.jpeg"/><Relationship Id="rId15" Type="http://schemas.openxmlformats.org/officeDocument/2006/relationships/image" Target="../media/image16.jpeg"/><Relationship Id="rId23" Type="http://schemas.openxmlformats.org/officeDocument/2006/relationships/image" Target="../media/image20.jpeg"/><Relationship Id="rId28" Type="http://schemas.openxmlformats.org/officeDocument/2006/relationships/slide" Target="slide5.xml"/><Relationship Id="rId36" Type="http://schemas.openxmlformats.org/officeDocument/2006/relationships/slide" Target="slide65.xml"/><Relationship Id="rId10" Type="http://schemas.openxmlformats.org/officeDocument/2006/relationships/slide" Target="slide27.xml"/><Relationship Id="rId19" Type="http://schemas.openxmlformats.org/officeDocument/2006/relationships/image" Target="../media/image18.jpeg"/><Relationship Id="rId31" Type="http://schemas.openxmlformats.org/officeDocument/2006/relationships/slide" Target="slide24.xml"/><Relationship Id="rId4" Type="http://schemas.openxmlformats.org/officeDocument/2006/relationships/slide" Target="slide6.xml"/><Relationship Id="rId9" Type="http://schemas.openxmlformats.org/officeDocument/2006/relationships/image" Target="../media/image13.jpeg"/><Relationship Id="rId14" Type="http://schemas.openxmlformats.org/officeDocument/2006/relationships/slide" Target="slide28.xml"/><Relationship Id="rId22" Type="http://schemas.openxmlformats.org/officeDocument/2006/relationships/slide" Target="slide29.xml"/><Relationship Id="rId27" Type="http://schemas.openxmlformats.org/officeDocument/2006/relationships/image" Target="../media/image22.jpeg"/><Relationship Id="rId30" Type="http://schemas.openxmlformats.org/officeDocument/2006/relationships/slide" Target="slide34.xml"/><Relationship Id="rId35" Type="http://schemas.openxmlformats.org/officeDocument/2006/relationships/slide" Target="slide6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56.xml"/><Relationship Id="rId18" Type="http://schemas.openxmlformats.org/officeDocument/2006/relationships/slide" Target="slide63.xml"/><Relationship Id="rId3" Type="http://schemas.openxmlformats.org/officeDocument/2006/relationships/audio" Target="../media/audio1.wav"/><Relationship Id="rId7" Type="http://schemas.openxmlformats.org/officeDocument/2006/relationships/image" Target="../media/image101.jpeg"/><Relationship Id="rId12" Type="http://schemas.openxmlformats.org/officeDocument/2006/relationships/slide" Target="slide6.xml"/><Relationship Id="rId17" Type="http://schemas.openxmlformats.org/officeDocument/2006/relationships/slide" Target="slide65.xml"/><Relationship Id="rId2" Type="http://schemas.openxmlformats.org/officeDocument/2006/relationships/notesSlide" Target="../notesSlides/notesSlide50.xml"/><Relationship Id="rId16" Type="http://schemas.openxmlformats.org/officeDocument/2006/relationships/slide" Target="slide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jpeg"/><Relationship Id="rId11" Type="http://schemas.openxmlformats.org/officeDocument/2006/relationships/slide" Target="slide24.xml"/><Relationship Id="rId5" Type="http://schemas.openxmlformats.org/officeDocument/2006/relationships/image" Target="../media/image99.jpeg"/><Relationship Id="rId15" Type="http://schemas.openxmlformats.org/officeDocument/2006/relationships/slide" Target="slide1.xml"/><Relationship Id="rId10" Type="http://schemas.openxmlformats.org/officeDocument/2006/relationships/slide" Target="slide58.xml"/><Relationship Id="rId19" Type="http://schemas.openxmlformats.org/officeDocument/2006/relationships/slide" Target="slide68.xml"/><Relationship Id="rId4" Type="http://schemas.openxmlformats.org/officeDocument/2006/relationships/slide" Target="slide51.xml"/><Relationship Id="rId9" Type="http://schemas.openxmlformats.org/officeDocument/2006/relationships/slide" Target="slide5.xml"/><Relationship Id="rId1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0.png"/><Relationship Id="rId18" Type="http://schemas.openxmlformats.org/officeDocument/2006/relationships/slide" Target="slide68.xml"/><Relationship Id="rId3" Type="http://schemas.openxmlformats.org/officeDocument/2006/relationships/audio" Target="../media/audio1.wav"/><Relationship Id="rId7" Type="http://schemas.openxmlformats.org/officeDocument/2006/relationships/slide" Target="slide10.xml"/><Relationship Id="rId12" Type="http://schemas.openxmlformats.org/officeDocument/2006/relationships/slide" Target="slide56.xml"/><Relationship Id="rId17" Type="http://schemas.openxmlformats.org/officeDocument/2006/relationships/slide" Target="slide63.xml"/><Relationship Id="rId2" Type="http://schemas.openxmlformats.org/officeDocument/2006/relationships/notesSlide" Target="../notesSlides/notesSlide51.xml"/><Relationship Id="rId16" Type="http://schemas.openxmlformats.org/officeDocument/2006/relationships/slide" Target="slide6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11" Type="http://schemas.openxmlformats.org/officeDocument/2006/relationships/slide" Target="slide6.xml"/><Relationship Id="rId5" Type="http://schemas.openxmlformats.org/officeDocument/2006/relationships/slide" Target="slide34.xml"/><Relationship Id="rId15" Type="http://schemas.openxmlformats.org/officeDocument/2006/relationships/slide" Target="slide61.xml"/><Relationship Id="rId10" Type="http://schemas.openxmlformats.org/officeDocument/2006/relationships/slide" Target="slide24.xml"/><Relationship Id="rId19" Type="http://schemas.openxmlformats.org/officeDocument/2006/relationships/slide" Target="slide8.xml"/><Relationship Id="rId4" Type="http://schemas.openxmlformats.org/officeDocument/2006/relationships/image" Target="../media/image1.png"/><Relationship Id="rId9" Type="http://schemas.openxmlformats.org/officeDocument/2006/relationships/slide" Target="slide58.xml"/><Relationship Id="rId14" Type="http://schemas.openxmlformats.org/officeDocument/2006/relationships/slide" Target="slide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56.xml"/><Relationship Id="rId18" Type="http://schemas.openxmlformats.org/officeDocument/2006/relationships/slide" Target="slide63.xml"/><Relationship Id="rId3" Type="http://schemas.openxmlformats.org/officeDocument/2006/relationships/audio" Target="../media/audio1.wav"/><Relationship Id="rId7" Type="http://schemas.openxmlformats.org/officeDocument/2006/relationships/image" Target="../media/image104.jpeg"/><Relationship Id="rId12" Type="http://schemas.openxmlformats.org/officeDocument/2006/relationships/slide" Target="slide6.xml"/><Relationship Id="rId17" Type="http://schemas.openxmlformats.org/officeDocument/2006/relationships/slide" Target="slide65.xml"/><Relationship Id="rId2" Type="http://schemas.openxmlformats.org/officeDocument/2006/relationships/notesSlide" Target="../notesSlides/notesSlide52.xml"/><Relationship Id="rId16" Type="http://schemas.openxmlformats.org/officeDocument/2006/relationships/slide" Target="slide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jpeg"/><Relationship Id="rId11" Type="http://schemas.openxmlformats.org/officeDocument/2006/relationships/slide" Target="slide24.xml"/><Relationship Id="rId5" Type="http://schemas.openxmlformats.org/officeDocument/2006/relationships/image" Target="../media/image102.jpeg"/><Relationship Id="rId15" Type="http://schemas.openxmlformats.org/officeDocument/2006/relationships/slide" Target="slide1.xml"/><Relationship Id="rId10" Type="http://schemas.openxmlformats.org/officeDocument/2006/relationships/slide" Target="slide58.xml"/><Relationship Id="rId19" Type="http://schemas.openxmlformats.org/officeDocument/2006/relationships/slide" Target="slide68.xml"/><Relationship Id="rId4" Type="http://schemas.openxmlformats.org/officeDocument/2006/relationships/slide" Target="slide53.xml"/><Relationship Id="rId9" Type="http://schemas.openxmlformats.org/officeDocument/2006/relationships/slide" Target="slide5.xml"/><Relationship Id="rId1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1.xml"/><Relationship Id="rId18" Type="http://schemas.openxmlformats.org/officeDocument/2006/relationships/slide" Target="slide8.xml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12" Type="http://schemas.openxmlformats.org/officeDocument/2006/relationships/image" Target="../media/image10.png"/><Relationship Id="rId17" Type="http://schemas.openxmlformats.org/officeDocument/2006/relationships/slide" Target="slide68.xml"/><Relationship Id="rId2" Type="http://schemas.openxmlformats.org/officeDocument/2006/relationships/notesSlide" Target="../notesSlides/notesSlide53.xml"/><Relationship Id="rId16" Type="http://schemas.openxmlformats.org/officeDocument/2006/relationships/slide" Target="slide6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56.xml"/><Relationship Id="rId5" Type="http://schemas.openxmlformats.org/officeDocument/2006/relationships/slide" Target="slide13.xml"/><Relationship Id="rId15" Type="http://schemas.openxmlformats.org/officeDocument/2006/relationships/slide" Target="slide65.xml"/><Relationship Id="rId10" Type="http://schemas.openxmlformats.org/officeDocument/2006/relationships/slide" Target="slide6.xml"/><Relationship Id="rId4" Type="http://schemas.openxmlformats.org/officeDocument/2006/relationships/slide" Target="slide34.xml"/><Relationship Id="rId9" Type="http://schemas.openxmlformats.org/officeDocument/2006/relationships/slide" Target="slide24.xml"/><Relationship Id="rId14" Type="http://schemas.openxmlformats.org/officeDocument/2006/relationships/slide" Target="slide61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0.png"/><Relationship Id="rId18" Type="http://schemas.openxmlformats.org/officeDocument/2006/relationships/slide" Target="slide68.xml"/><Relationship Id="rId3" Type="http://schemas.openxmlformats.org/officeDocument/2006/relationships/audio" Target="../media/audio1.wav"/><Relationship Id="rId7" Type="http://schemas.openxmlformats.org/officeDocument/2006/relationships/slide" Target="slide10.xml"/><Relationship Id="rId12" Type="http://schemas.openxmlformats.org/officeDocument/2006/relationships/slide" Target="slide56.xml"/><Relationship Id="rId17" Type="http://schemas.openxmlformats.org/officeDocument/2006/relationships/slide" Target="slide63.xml"/><Relationship Id="rId2" Type="http://schemas.openxmlformats.org/officeDocument/2006/relationships/notesSlide" Target="../notesSlides/notesSlide54.xml"/><Relationship Id="rId16" Type="http://schemas.openxmlformats.org/officeDocument/2006/relationships/slide" Target="slide6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11" Type="http://schemas.openxmlformats.org/officeDocument/2006/relationships/slide" Target="slide6.xml"/><Relationship Id="rId5" Type="http://schemas.openxmlformats.org/officeDocument/2006/relationships/slide" Target="slide34.xml"/><Relationship Id="rId15" Type="http://schemas.openxmlformats.org/officeDocument/2006/relationships/slide" Target="slide61.xml"/><Relationship Id="rId10" Type="http://schemas.openxmlformats.org/officeDocument/2006/relationships/slide" Target="slide24.xml"/><Relationship Id="rId4" Type="http://schemas.openxmlformats.org/officeDocument/2006/relationships/slide" Target="slide8.xml"/><Relationship Id="rId9" Type="http://schemas.openxmlformats.org/officeDocument/2006/relationships/slide" Target="slide58.xml"/><Relationship Id="rId14" Type="http://schemas.openxmlformats.org/officeDocument/2006/relationships/slide" Target="slide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13" Type="http://schemas.openxmlformats.org/officeDocument/2006/relationships/slide" Target="slide21.xml"/><Relationship Id="rId18" Type="http://schemas.openxmlformats.org/officeDocument/2006/relationships/slide" Target="slide6.xml"/><Relationship Id="rId3" Type="http://schemas.openxmlformats.org/officeDocument/2006/relationships/audio" Target="../media/audio1.wav"/><Relationship Id="rId21" Type="http://schemas.openxmlformats.org/officeDocument/2006/relationships/slide" Target="slide1.xml"/><Relationship Id="rId7" Type="http://schemas.openxmlformats.org/officeDocument/2006/relationships/image" Target="../media/image91.jpeg"/><Relationship Id="rId12" Type="http://schemas.openxmlformats.org/officeDocument/2006/relationships/slide" Target="slide14.xml"/><Relationship Id="rId17" Type="http://schemas.openxmlformats.org/officeDocument/2006/relationships/slide" Target="slide24.xml"/><Relationship Id="rId25" Type="http://schemas.openxmlformats.org/officeDocument/2006/relationships/slide" Target="slide68.xml"/><Relationship Id="rId2" Type="http://schemas.openxmlformats.org/officeDocument/2006/relationships/notesSlide" Target="../notesSlides/notesSlide55.xml"/><Relationship Id="rId16" Type="http://schemas.openxmlformats.org/officeDocument/2006/relationships/slide" Target="slide58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jpeg"/><Relationship Id="rId11" Type="http://schemas.openxmlformats.org/officeDocument/2006/relationships/slide" Target="slide34.xml"/><Relationship Id="rId24" Type="http://schemas.openxmlformats.org/officeDocument/2006/relationships/slide" Target="slide63.xml"/><Relationship Id="rId5" Type="http://schemas.openxmlformats.org/officeDocument/2006/relationships/image" Target="../media/image105.jpeg"/><Relationship Id="rId15" Type="http://schemas.openxmlformats.org/officeDocument/2006/relationships/slide" Target="slide5.xml"/><Relationship Id="rId23" Type="http://schemas.openxmlformats.org/officeDocument/2006/relationships/slide" Target="slide65.xml"/><Relationship Id="rId10" Type="http://schemas.openxmlformats.org/officeDocument/2006/relationships/slide" Target="slide54.xml"/><Relationship Id="rId19" Type="http://schemas.openxmlformats.org/officeDocument/2006/relationships/slide" Target="slide56.xml"/><Relationship Id="rId4" Type="http://schemas.openxmlformats.org/officeDocument/2006/relationships/slide" Target="slide7.xml"/><Relationship Id="rId9" Type="http://schemas.openxmlformats.org/officeDocument/2006/relationships/image" Target="../media/image108.jpeg"/><Relationship Id="rId14" Type="http://schemas.openxmlformats.org/officeDocument/2006/relationships/image" Target="../media/image109.jpeg"/><Relationship Id="rId22" Type="http://schemas.openxmlformats.org/officeDocument/2006/relationships/slide" Target="slide6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56.xml"/><Relationship Id="rId18" Type="http://schemas.openxmlformats.org/officeDocument/2006/relationships/slide" Target="slide63.xml"/><Relationship Id="rId3" Type="http://schemas.openxmlformats.org/officeDocument/2006/relationships/audio" Target="../media/audio1.wav"/><Relationship Id="rId21" Type="http://schemas.openxmlformats.org/officeDocument/2006/relationships/image" Target="../media/image114.jpeg"/><Relationship Id="rId7" Type="http://schemas.openxmlformats.org/officeDocument/2006/relationships/image" Target="../media/image112.jpeg"/><Relationship Id="rId12" Type="http://schemas.openxmlformats.org/officeDocument/2006/relationships/slide" Target="slide6.xml"/><Relationship Id="rId17" Type="http://schemas.openxmlformats.org/officeDocument/2006/relationships/slide" Target="slide65.xml"/><Relationship Id="rId2" Type="http://schemas.openxmlformats.org/officeDocument/2006/relationships/notesSlide" Target="../notesSlides/notesSlide56.xml"/><Relationship Id="rId16" Type="http://schemas.openxmlformats.org/officeDocument/2006/relationships/slide" Target="slide61.xml"/><Relationship Id="rId20" Type="http://schemas.openxmlformats.org/officeDocument/2006/relationships/image" Target="../media/image1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jpeg"/><Relationship Id="rId11" Type="http://schemas.openxmlformats.org/officeDocument/2006/relationships/slide" Target="slide24.xml"/><Relationship Id="rId5" Type="http://schemas.openxmlformats.org/officeDocument/2006/relationships/image" Target="../media/image110.jpeg"/><Relationship Id="rId15" Type="http://schemas.openxmlformats.org/officeDocument/2006/relationships/slide" Target="slide1.xml"/><Relationship Id="rId10" Type="http://schemas.openxmlformats.org/officeDocument/2006/relationships/slide" Target="slide34.xml"/><Relationship Id="rId19" Type="http://schemas.openxmlformats.org/officeDocument/2006/relationships/slide" Target="slide68.xml"/><Relationship Id="rId4" Type="http://schemas.openxmlformats.org/officeDocument/2006/relationships/slide" Target="slide57.xml"/><Relationship Id="rId9" Type="http://schemas.openxmlformats.org/officeDocument/2006/relationships/slide" Target="slide58.xml"/><Relationship Id="rId14" Type="http://schemas.openxmlformats.org/officeDocument/2006/relationships/image" Target="../media/image10.png"/><Relationship Id="rId22" Type="http://schemas.openxmlformats.org/officeDocument/2006/relationships/image" Target="../media/image115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0.png"/><Relationship Id="rId18" Type="http://schemas.openxmlformats.org/officeDocument/2006/relationships/slide" Target="slide68.xml"/><Relationship Id="rId3" Type="http://schemas.openxmlformats.org/officeDocument/2006/relationships/audio" Target="../media/audio1.wav"/><Relationship Id="rId7" Type="http://schemas.openxmlformats.org/officeDocument/2006/relationships/slide" Target="slide10.xml"/><Relationship Id="rId12" Type="http://schemas.openxmlformats.org/officeDocument/2006/relationships/slide" Target="slide56.xml"/><Relationship Id="rId17" Type="http://schemas.openxmlformats.org/officeDocument/2006/relationships/slide" Target="slide63.xml"/><Relationship Id="rId2" Type="http://schemas.openxmlformats.org/officeDocument/2006/relationships/notesSlide" Target="../notesSlides/notesSlide57.xml"/><Relationship Id="rId16" Type="http://schemas.openxmlformats.org/officeDocument/2006/relationships/slide" Target="slide6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11" Type="http://schemas.openxmlformats.org/officeDocument/2006/relationships/slide" Target="slide6.xml"/><Relationship Id="rId5" Type="http://schemas.openxmlformats.org/officeDocument/2006/relationships/slide" Target="slide34.xml"/><Relationship Id="rId15" Type="http://schemas.openxmlformats.org/officeDocument/2006/relationships/slide" Target="slide61.xml"/><Relationship Id="rId10" Type="http://schemas.openxmlformats.org/officeDocument/2006/relationships/slide" Target="slide24.xml"/><Relationship Id="rId4" Type="http://schemas.openxmlformats.org/officeDocument/2006/relationships/slide" Target="slide8.xml"/><Relationship Id="rId9" Type="http://schemas.openxmlformats.org/officeDocument/2006/relationships/slide" Target="slide58.xml"/><Relationship Id="rId14" Type="http://schemas.openxmlformats.org/officeDocument/2006/relationships/slide" Target="slide1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13" Type="http://schemas.openxmlformats.org/officeDocument/2006/relationships/slide" Target="slide56.xml"/><Relationship Id="rId18" Type="http://schemas.openxmlformats.org/officeDocument/2006/relationships/slide" Target="slide63.xml"/><Relationship Id="rId3" Type="http://schemas.openxmlformats.org/officeDocument/2006/relationships/audio" Target="../media/audio1.wav"/><Relationship Id="rId7" Type="http://schemas.openxmlformats.org/officeDocument/2006/relationships/image" Target="../media/image117.jpeg"/><Relationship Id="rId12" Type="http://schemas.openxmlformats.org/officeDocument/2006/relationships/slide" Target="slide6.xml"/><Relationship Id="rId17" Type="http://schemas.openxmlformats.org/officeDocument/2006/relationships/slide" Target="slide65.xml"/><Relationship Id="rId2" Type="http://schemas.openxmlformats.org/officeDocument/2006/relationships/notesSlide" Target="../notesSlides/notesSlide58.xml"/><Relationship Id="rId16" Type="http://schemas.openxmlformats.org/officeDocument/2006/relationships/slide" Target="slide6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0.xml"/><Relationship Id="rId11" Type="http://schemas.openxmlformats.org/officeDocument/2006/relationships/slide" Target="slide34.xml"/><Relationship Id="rId5" Type="http://schemas.openxmlformats.org/officeDocument/2006/relationships/image" Target="../media/image116.jpeg"/><Relationship Id="rId15" Type="http://schemas.openxmlformats.org/officeDocument/2006/relationships/slide" Target="slide1.xml"/><Relationship Id="rId10" Type="http://schemas.openxmlformats.org/officeDocument/2006/relationships/slide" Target="slide58.xml"/><Relationship Id="rId19" Type="http://schemas.openxmlformats.org/officeDocument/2006/relationships/slide" Target="slide68.xml"/><Relationship Id="rId4" Type="http://schemas.openxmlformats.org/officeDocument/2006/relationships/slide" Target="slide24.xml"/><Relationship Id="rId9" Type="http://schemas.openxmlformats.org/officeDocument/2006/relationships/slide" Target="slide5.xml"/><Relationship Id="rId14" Type="http://schemas.openxmlformats.org/officeDocument/2006/relationships/image" Target="../media/image1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1.xml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12" Type="http://schemas.openxmlformats.org/officeDocument/2006/relationships/image" Target="../media/image10.png"/><Relationship Id="rId17" Type="http://schemas.openxmlformats.org/officeDocument/2006/relationships/slide" Target="slide68.xml"/><Relationship Id="rId2" Type="http://schemas.openxmlformats.org/officeDocument/2006/relationships/notesSlide" Target="../notesSlides/notesSlide59.xml"/><Relationship Id="rId16" Type="http://schemas.openxmlformats.org/officeDocument/2006/relationships/slide" Target="slide6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8.xml"/><Relationship Id="rId11" Type="http://schemas.openxmlformats.org/officeDocument/2006/relationships/slide" Target="slide56.xml"/><Relationship Id="rId5" Type="http://schemas.openxmlformats.org/officeDocument/2006/relationships/image" Target="../media/image116.jpeg"/><Relationship Id="rId15" Type="http://schemas.openxmlformats.org/officeDocument/2006/relationships/slide" Target="slide65.xml"/><Relationship Id="rId10" Type="http://schemas.openxmlformats.org/officeDocument/2006/relationships/slide" Target="slide6.xml"/><Relationship Id="rId4" Type="http://schemas.openxmlformats.org/officeDocument/2006/relationships/image" Target="../media/image1.png"/><Relationship Id="rId9" Type="http://schemas.openxmlformats.org/officeDocument/2006/relationships/slide" Target="slide24.xml"/><Relationship Id="rId14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image" Target="../media/image10.png"/><Relationship Id="rId18" Type="http://schemas.openxmlformats.org/officeDocument/2006/relationships/slide" Target="slide68.xml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12" Type="http://schemas.openxmlformats.org/officeDocument/2006/relationships/slide" Target="slide56.xml"/><Relationship Id="rId17" Type="http://schemas.openxmlformats.org/officeDocument/2006/relationships/slide" Target="slide63.xml"/><Relationship Id="rId2" Type="http://schemas.openxmlformats.org/officeDocument/2006/relationships/notesSlide" Target="../notesSlides/notesSlide6.xml"/><Relationship Id="rId16" Type="http://schemas.openxmlformats.org/officeDocument/2006/relationships/slide" Target="slide6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6.xml"/><Relationship Id="rId5" Type="http://schemas.openxmlformats.org/officeDocument/2006/relationships/slide" Target="slide20.xml"/><Relationship Id="rId15" Type="http://schemas.openxmlformats.org/officeDocument/2006/relationships/slide" Target="slide61.xml"/><Relationship Id="rId10" Type="http://schemas.openxmlformats.org/officeDocument/2006/relationships/slide" Target="slide24.xml"/><Relationship Id="rId4" Type="http://schemas.openxmlformats.org/officeDocument/2006/relationships/slide" Target="slide14.xml"/><Relationship Id="rId9" Type="http://schemas.openxmlformats.org/officeDocument/2006/relationships/slide" Target="slide34.xml"/><Relationship Id="rId14" Type="http://schemas.openxmlformats.org/officeDocument/2006/relationships/slide" Target="slide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1.xml"/><Relationship Id="rId3" Type="http://schemas.openxmlformats.org/officeDocument/2006/relationships/audio" Target="../media/audio1.wav"/><Relationship Id="rId7" Type="http://schemas.openxmlformats.org/officeDocument/2006/relationships/slide" Target="slide58.xml"/><Relationship Id="rId12" Type="http://schemas.openxmlformats.org/officeDocument/2006/relationships/image" Target="../media/image10.png"/><Relationship Id="rId17" Type="http://schemas.openxmlformats.org/officeDocument/2006/relationships/slide" Target="slide68.xml"/><Relationship Id="rId2" Type="http://schemas.openxmlformats.org/officeDocument/2006/relationships/notesSlide" Target="../notesSlides/notesSlide60.xml"/><Relationship Id="rId16" Type="http://schemas.openxmlformats.org/officeDocument/2006/relationships/slide" Target="slide6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56.xml"/><Relationship Id="rId5" Type="http://schemas.openxmlformats.org/officeDocument/2006/relationships/image" Target="../media/image117.jpeg"/><Relationship Id="rId15" Type="http://schemas.openxmlformats.org/officeDocument/2006/relationships/slide" Target="slide65.xml"/><Relationship Id="rId10" Type="http://schemas.openxmlformats.org/officeDocument/2006/relationships/slide" Target="slide6.xml"/><Relationship Id="rId4" Type="http://schemas.openxmlformats.org/officeDocument/2006/relationships/image" Target="../media/image1.png"/><Relationship Id="rId9" Type="http://schemas.openxmlformats.org/officeDocument/2006/relationships/slide" Target="slide24.xml"/><Relationship Id="rId14" Type="http://schemas.openxmlformats.org/officeDocument/2006/relationships/slide" Target="slide61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61.xml"/><Relationship Id="rId3" Type="http://schemas.openxmlformats.org/officeDocument/2006/relationships/audio" Target="../media/audio1.wav"/><Relationship Id="rId7" Type="http://schemas.openxmlformats.org/officeDocument/2006/relationships/slide" Target="slide34.xml"/><Relationship Id="rId12" Type="http://schemas.openxmlformats.org/officeDocument/2006/relationships/slide" Target="slide1.xml"/><Relationship Id="rId2" Type="http://schemas.openxmlformats.org/officeDocument/2006/relationships/notesSlide" Target="../notesSlides/notesSlide61.xml"/><Relationship Id="rId16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8.xml"/><Relationship Id="rId11" Type="http://schemas.openxmlformats.org/officeDocument/2006/relationships/image" Target="../media/image10.png"/><Relationship Id="rId5" Type="http://schemas.openxmlformats.org/officeDocument/2006/relationships/slide" Target="slide5.xml"/><Relationship Id="rId15" Type="http://schemas.openxmlformats.org/officeDocument/2006/relationships/slide" Target="slide63.xml"/><Relationship Id="rId10" Type="http://schemas.openxmlformats.org/officeDocument/2006/relationships/slide" Target="slide56.xml"/><Relationship Id="rId4" Type="http://schemas.openxmlformats.org/officeDocument/2006/relationships/image" Target="../media/image118.png"/><Relationship Id="rId9" Type="http://schemas.openxmlformats.org/officeDocument/2006/relationships/slide" Target="slide6.xml"/><Relationship Id="rId14" Type="http://schemas.openxmlformats.org/officeDocument/2006/relationships/slide" Target="slide65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1.xml"/><Relationship Id="rId3" Type="http://schemas.openxmlformats.org/officeDocument/2006/relationships/audio" Target="../media/audio1.wav"/><Relationship Id="rId7" Type="http://schemas.openxmlformats.org/officeDocument/2006/relationships/slide" Target="slide58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62.xml"/><Relationship Id="rId16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56.xml"/><Relationship Id="rId5" Type="http://schemas.openxmlformats.org/officeDocument/2006/relationships/slide" Target="slide63.xml"/><Relationship Id="rId15" Type="http://schemas.openxmlformats.org/officeDocument/2006/relationships/slide" Target="slide65.xml"/><Relationship Id="rId10" Type="http://schemas.openxmlformats.org/officeDocument/2006/relationships/slide" Target="slide6.xml"/><Relationship Id="rId4" Type="http://schemas.openxmlformats.org/officeDocument/2006/relationships/slide" Target="slide64.xml"/><Relationship Id="rId9" Type="http://schemas.openxmlformats.org/officeDocument/2006/relationships/slide" Target="slide24.xml"/><Relationship Id="rId14" Type="http://schemas.openxmlformats.org/officeDocument/2006/relationships/slide" Target="slide6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56.xml"/><Relationship Id="rId18" Type="http://schemas.openxmlformats.org/officeDocument/2006/relationships/slide" Target="slide63.xml"/><Relationship Id="rId3" Type="http://schemas.openxmlformats.org/officeDocument/2006/relationships/audio" Target="../media/audio1.wav"/><Relationship Id="rId7" Type="http://schemas.openxmlformats.org/officeDocument/2006/relationships/image" Target="../media/image120.jpeg"/><Relationship Id="rId12" Type="http://schemas.openxmlformats.org/officeDocument/2006/relationships/slide" Target="slide6.xml"/><Relationship Id="rId17" Type="http://schemas.openxmlformats.org/officeDocument/2006/relationships/slide" Target="slide65.xml"/><Relationship Id="rId2" Type="http://schemas.openxmlformats.org/officeDocument/2006/relationships/notesSlide" Target="../notesSlides/notesSlide63.xml"/><Relationship Id="rId16" Type="http://schemas.openxmlformats.org/officeDocument/2006/relationships/slide" Target="slide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jpeg"/><Relationship Id="rId11" Type="http://schemas.openxmlformats.org/officeDocument/2006/relationships/slide" Target="slide24.xml"/><Relationship Id="rId5" Type="http://schemas.openxmlformats.org/officeDocument/2006/relationships/slide" Target="slide64.xml"/><Relationship Id="rId15" Type="http://schemas.openxmlformats.org/officeDocument/2006/relationships/slide" Target="slide1.xml"/><Relationship Id="rId10" Type="http://schemas.openxmlformats.org/officeDocument/2006/relationships/slide" Target="slide34.xml"/><Relationship Id="rId19" Type="http://schemas.openxmlformats.org/officeDocument/2006/relationships/slide" Target="slide68.xml"/><Relationship Id="rId4" Type="http://schemas.openxmlformats.org/officeDocument/2006/relationships/slide" Target="slide62.xml"/><Relationship Id="rId9" Type="http://schemas.openxmlformats.org/officeDocument/2006/relationships/slide" Target="slide58.xml"/><Relationship Id="rId14" Type="http://schemas.openxmlformats.org/officeDocument/2006/relationships/image" Target="../media/image1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1.xml"/><Relationship Id="rId3" Type="http://schemas.openxmlformats.org/officeDocument/2006/relationships/audio" Target="../media/audio1.wav"/><Relationship Id="rId7" Type="http://schemas.openxmlformats.org/officeDocument/2006/relationships/slide" Target="slide58.xml"/><Relationship Id="rId12" Type="http://schemas.openxmlformats.org/officeDocument/2006/relationships/image" Target="../media/image10.png"/><Relationship Id="rId17" Type="http://schemas.openxmlformats.org/officeDocument/2006/relationships/slide" Target="slide68.xml"/><Relationship Id="rId2" Type="http://schemas.openxmlformats.org/officeDocument/2006/relationships/notesSlide" Target="../notesSlides/notesSlide64.xml"/><Relationship Id="rId16" Type="http://schemas.openxmlformats.org/officeDocument/2006/relationships/slide" Target="slide6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56.xml"/><Relationship Id="rId5" Type="http://schemas.openxmlformats.org/officeDocument/2006/relationships/slide" Target="slide62.xml"/><Relationship Id="rId15" Type="http://schemas.openxmlformats.org/officeDocument/2006/relationships/slide" Target="slide65.xml"/><Relationship Id="rId10" Type="http://schemas.openxmlformats.org/officeDocument/2006/relationships/slide" Target="slide6.xml"/><Relationship Id="rId4" Type="http://schemas.openxmlformats.org/officeDocument/2006/relationships/image" Target="../media/image1.png"/><Relationship Id="rId9" Type="http://schemas.openxmlformats.org/officeDocument/2006/relationships/slide" Target="slide24.xml"/><Relationship Id="rId14" Type="http://schemas.openxmlformats.org/officeDocument/2006/relationships/slide" Target="slide61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1.xml"/><Relationship Id="rId1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slide" Target="slide58.xml"/><Relationship Id="rId12" Type="http://schemas.openxmlformats.org/officeDocument/2006/relationships/image" Target="../media/image10.png"/><Relationship Id="rId17" Type="http://schemas.openxmlformats.org/officeDocument/2006/relationships/slide" Target="slide68.xml"/><Relationship Id="rId2" Type="http://schemas.openxmlformats.org/officeDocument/2006/relationships/notesSlide" Target="../notesSlides/notesSlide65.xml"/><Relationship Id="rId16" Type="http://schemas.openxmlformats.org/officeDocument/2006/relationships/slide" Target="slide6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56.xml"/><Relationship Id="rId5" Type="http://schemas.openxmlformats.org/officeDocument/2006/relationships/slide" Target="slide50.xml"/><Relationship Id="rId15" Type="http://schemas.openxmlformats.org/officeDocument/2006/relationships/slide" Target="slide65.xml"/><Relationship Id="rId10" Type="http://schemas.openxmlformats.org/officeDocument/2006/relationships/slide" Target="slide6.xml"/><Relationship Id="rId4" Type="http://schemas.openxmlformats.org/officeDocument/2006/relationships/slide" Target="slide54.xml"/><Relationship Id="rId9" Type="http://schemas.openxmlformats.org/officeDocument/2006/relationships/slide" Target="slide24.xml"/><Relationship Id="rId14" Type="http://schemas.openxmlformats.org/officeDocument/2006/relationships/slide" Target="slide61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61.xml"/><Relationship Id="rId18" Type="http://schemas.openxmlformats.org/officeDocument/2006/relationships/slide" Target="slide67.xml"/><Relationship Id="rId3" Type="http://schemas.openxmlformats.org/officeDocument/2006/relationships/audio" Target="../media/audio1.wav"/><Relationship Id="rId7" Type="http://schemas.openxmlformats.org/officeDocument/2006/relationships/slide" Target="slide34.xml"/><Relationship Id="rId12" Type="http://schemas.openxmlformats.org/officeDocument/2006/relationships/slide" Target="slide1.xml"/><Relationship Id="rId17" Type="http://schemas.openxmlformats.org/officeDocument/2006/relationships/slide" Target="slide2.xml"/><Relationship Id="rId2" Type="http://schemas.openxmlformats.org/officeDocument/2006/relationships/notesSlide" Target="../notesSlides/notesSlide66.xml"/><Relationship Id="rId16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8.xml"/><Relationship Id="rId11" Type="http://schemas.openxmlformats.org/officeDocument/2006/relationships/image" Target="../media/image10.png"/><Relationship Id="rId5" Type="http://schemas.openxmlformats.org/officeDocument/2006/relationships/slide" Target="slide5.xml"/><Relationship Id="rId15" Type="http://schemas.openxmlformats.org/officeDocument/2006/relationships/slide" Target="slide63.xml"/><Relationship Id="rId10" Type="http://schemas.openxmlformats.org/officeDocument/2006/relationships/slide" Target="slide56.xml"/><Relationship Id="rId4" Type="http://schemas.openxmlformats.org/officeDocument/2006/relationships/slide" Target="slide50.xml"/><Relationship Id="rId9" Type="http://schemas.openxmlformats.org/officeDocument/2006/relationships/slide" Target="slide6.xml"/><Relationship Id="rId14" Type="http://schemas.openxmlformats.org/officeDocument/2006/relationships/slide" Target="slide65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1.xml"/><Relationship Id="rId1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slide" Target="slide58.xml"/><Relationship Id="rId12" Type="http://schemas.openxmlformats.org/officeDocument/2006/relationships/image" Target="../media/image10.png"/><Relationship Id="rId17" Type="http://schemas.openxmlformats.org/officeDocument/2006/relationships/slide" Target="slide68.xml"/><Relationship Id="rId2" Type="http://schemas.openxmlformats.org/officeDocument/2006/relationships/notesSlide" Target="../notesSlides/notesSlide67.xml"/><Relationship Id="rId16" Type="http://schemas.openxmlformats.org/officeDocument/2006/relationships/slide" Target="slide6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56.xml"/><Relationship Id="rId5" Type="http://schemas.openxmlformats.org/officeDocument/2006/relationships/slide" Target="slide50.xml"/><Relationship Id="rId15" Type="http://schemas.openxmlformats.org/officeDocument/2006/relationships/slide" Target="slide65.xml"/><Relationship Id="rId10" Type="http://schemas.openxmlformats.org/officeDocument/2006/relationships/slide" Target="slide6.xml"/><Relationship Id="rId4" Type="http://schemas.openxmlformats.org/officeDocument/2006/relationships/slide" Target="slide54.xml"/><Relationship Id="rId9" Type="http://schemas.openxmlformats.org/officeDocument/2006/relationships/slide" Target="slide24.xml"/><Relationship Id="rId14" Type="http://schemas.openxmlformats.org/officeDocument/2006/relationships/slide" Target="slide61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65.xml"/><Relationship Id="rId1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slide" Target="slide24.xml"/><Relationship Id="rId12" Type="http://schemas.openxmlformats.org/officeDocument/2006/relationships/slide" Target="slide61.xml"/><Relationship Id="rId17" Type="http://schemas.openxmlformats.org/officeDocument/2006/relationships/slide" Target="slide50.xml"/><Relationship Id="rId2" Type="http://schemas.openxmlformats.org/officeDocument/2006/relationships/notesSlide" Target="../notesSlides/notesSlide68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1.xml"/><Relationship Id="rId5" Type="http://schemas.openxmlformats.org/officeDocument/2006/relationships/slide" Target="slide58.xml"/><Relationship Id="rId15" Type="http://schemas.openxmlformats.org/officeDocument/2006/relationships/slide" Target="slide68.xml"/><Relationship Id="rId10" Type="http://schemas.openxmlformats.org/officeDocument/2006/relationships/image" Target="../media/image10.png"/><Relationship Id="rId19" Type="http://schemas.openxmlformats.org/officeDocument/2006/relationships/slide" Target="slide66.xml"/><Relationship Id="rId4" Type="http://schemas.openxmlformats.org/officeDocument/2006/relationships/slide" Target="slide5.xml"/><Relationship Id="rId9" Type="http://schemas.openxmlformats.org/officeDocument/2006/relationships/slide" Target="slide56.xml"/><Relationship Id="rId14" Type="http://schemas.openxmlformats.org/officeDocument/2006/relationships/slide" Target="slide6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slide" Target="slide6.xml"/><Relationship Id="rId18" Type="http://schemas.openxmlformats.org/officeDocument/2006/relationships/slide" Target="slide65.xml"/><Relationship Id="rId3" Type="http://schemas.openxmlformats.org/officeDocument/2006/relationships/audio" Target="../media/audio1.wav"/><Relationship Id="rId7" Type="http://schemas.openxmlformats.org/officeDocument/2006/relationships/image" Target="../media/image24.jpeg"/><Relationship Id="rId12" Type="http://schemas.openxmlformats.org/officeDocument/2006/relationships/slide" Target="slide24.xml"/><Relationship Id="rId17" Type="http://schemas.openxmlformats.org/officeDocument/2006/relationships/slide" Target="slide61.xml"/><Relationship Id="rId2" Type="http://schemas.openxmlformats.org/officeDocument/2006/relationships/notesSlide" Target="../notesSlides/notesSlide7.xml"/><Relationship Id="rId16" Type="http://schemas.openxmlformats.org/officeDocument/2006/relationships/slide" Target="slide1.xml"/><Relationship Id="rId20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34.xml"/><Relationship Id="rId5" Type="http://schemas.openxmlformats.org/officeDocument/2006/relationships/image" Target="../media/image23.jpeg"/><Relationship Id="rId15" Type="http://schemas.openxmlformats.org/officeDocument/2006/relationships/image" Target="../media/image10.png"/><Relationship Id="rId10" Type="http://schemas.openxmlformats.org/officeDocument/2006/relationships/slide" Target="slide58.xml"/><Relationship Id="rId19" Type="http://schemas.openxmlformats.org/officeDocument/2006/relationships/slide" Target="slide63.xml"/><Relationship Id="rId4" Type="http://schemas.openxmlformats.org/officeDocument/2006/relationships/slide" Target="slide10.xml"/><Relationship Id="rId9" Type="http://schemas.openxmlformats.org/officeDocument/2006/relationships/slide" Target="slide5.xml"/><Relationship Id="rId14" Type="http://schemas.openxmlformats.org/officeDocument/2006/relationships/slide" Target="slide5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6.xml"/><Relationship Id="rId18" Type="http://schemas.openxmlformats.org/officeDocument/2006/relationships/slide" Target="slide65.xml"/><Relationship Id="rId3" Type="http://schemas.openxmlformats.org/officeDocument/2006/relationships/audio" Target="../media/audio1.wav"/><Relationship Id="rId7" Type="http://schemas.openxmlformats.org/officeDocument/2006/relationships/slide" Target="slide10.xml"/><Relationship Id="rId12" Type="http://schemas.openxmlformats.org/officeDocument/2006/relationships/slide" Target="slide24.xml"/><Relationship Id="rId17" Type="http://schemas.openxmlformats.org/officeDocument/2006/relationships/slide" Target="slide61.xml"/><Relationship Id="rId2" Type="http://schemas.openxmlformats.org/officeDocument/2006/relationships/notesSlide" Target="../notesSlides/notesSlide8.xml"/><Relationship Id="rId16" Type="http://schemas.openxmlformats.org/officeDocument/2006/relationships/slide" Target="slide1.xml"/><Relationship Id="rId20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11" Type="http://schemas.openxmlformats.org/officeDocument/2006/relationships/slide" Target="slide34.xml"/><Relationship Id="rId5" Type="http://schemas.openxmlformats.org/officeDocument/2006/relationships/image" Target="../media/image23.jpeg"/><Relationship Id="rId15" Type="http://schemas.openxmlformats.org/officeDocument/2006/relationships/image" Target="../media/image10.png"/><Relationship Id="rId10" Type="http://schemas.openxmlformats.org/officeDocument/2006/relationships/slide" Target="slide58.xml"/><Relationship Id="rId19" Type="http://schemas.openxmlformats.org/officeDocument/2006/relationships/slide" Target="slide63.xml"/><Relationship Id="rId4" Type="http://schemas.openxmlformats.org/officeDocument/2006/relationships/slide" Target="slide8.xml"/><Relationship Id="rId9" Type="http://schemas.openxmlformats.org/officeDocument/2006/relationships/slide" Target="slide5.xml"/><Relationship Id="rId14" Type="http://schemas.openxmlformats.org/officeDocument/2006/relationships/slide" Target="slide5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6.xml"/><Relationship Id="rId18" Type="http://schemas.openxmlformats.org/officeDocument/2006/relationships/slide" Target="slide65.xml"/><Relationship Id="rId3" Type="http://schemas.openxmlformats.org/officeDocument/2006/relationships/audio" Target="../media/audio1.wav"/><Relationship Id="rId7" Type="http://schemas.openxmlformats.org/officeDocument/2006/relationships/slide" Target="slide13.xml"/><Relationship Id="rId12" Type="http://schemas.openxmlformats.org/officeDocument/2006/relationships/slide" Target="slide24.xml"/><Relationship Id="rId17" Type="http://schemas.openxmlformats.org/officeDocument/2006/relationships/slide" Target="slide61.xml"/><Relationship Id="rId2" Type="http://schemas.openxmlformats.org/officeDocument/2006/relationships/notesSlide" Target="../notesSlides/notesSlide9.xml"/><Relationship Id="rId16" Type="http://schemas.openxmlformats.org/officeDocument/2006/relationships/slide" Target="slide1.xml"/><Relationship Id="rId20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slide" Target="slide34.xml"/><Relationship Id="rId5" Type="http://schemas.openxmlformats.org/officeDocument/2006/relationships/image" Target="../media/image24.jpeg"/><Relationship Id="rId15" Type="http://schemas.openxmlformats.org/officeDocument/2006/relationships/image" Target="../media/image10.png"/><Relationship Id="rId10" Type="http://schemas.openxmlformats.org/officeDocument/2006/relationships/slide" Target="slide58.xml"/><Relationship Id="rId19" Type="http://schemas.openxmlformats.org/officeDocument/2006/relationships/slide" Target="slide63.xml"/><Relationship Id="rId4" Type="http://schemas.openxmlformats.org/officeDocument/2006/relationships/slide" Target="slide8.xml"/><Relationship Id="rId9" Type="http://schemas.openxmlformats.org/officeDocument/2006/relationships/slide" Target="slide5.xml"/><Relationship Id="rId14" Type="http://schemas.openxmlformats.org/officeDocument/2006/relationships/slide" Target="slide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 descr="280293039_319268020209301_2080094352157988750_n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2071678"/>
            <a:ext cx="4181462" cy="3429024"/>
          </a:xfrm>
          <a:prstGeom prst="rect">
            <a:avLst/>
          </a:prstGeom>
        </p:spPr>
      </p:pic>
      <p:sp>
        <p:nvSpPr>
          <p:cNvPr id="29" name="Forme libre 28"/>
          <p:cNvSpPr/>
          <p:nvPr/>
        </p:nvSpPr>
        <p:spPr>
          <a:xfrm>
            <a:off x="-357222" y="285728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8" name="Image 47" descr="281219617_1007542663229382_3102753557585924634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5072074"/>
            <a:ext cx="2321815" cy="1547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3" name="Rectangle 42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785918" y="-642966"/>
            <a:ext cx="60722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dirty="0" smtClean="0"/>
          </a:p>
          <a:p>
            <a:pPr algn="ctr"/>
            <a:endParaRPr lang="fr-FR" sz="2400" dirty="0" smtClean="0"/>
          </a:p>
          <a:p>
            <a:pPr algn="ctr"/>
            <a:endParaRPr lang="fr-FR" sz="2400" dirty="0" smtClean="0"/>
          </a:p>
          <a:p>
            <a:pPr algn="ctr"/>
            <a:endParaRPr lang="fr-FR" sz="2400" dirty="0" smtClean="0"/>
          </a:p>
          <a:p>
            <a:pPr algn="ctr"/>
            <a:endParaRPr lang="fr-FR" sz="2400" dirty="0" smtClean="0"/>
          </a:p>
          <a:p>
            <a:pPr algn="ctr"/>
            <a:r>
              <a:rPr lang="fr-FR" sz="2400" dirty="0" smtClean="0">
                <a:latin typeface="Forte" pitchFamily="66" charset="0"/>
              </a:rPr>
              <a:t>Bienvenue !</a:t>
            </a:r>
          </a:p>
          <a:p>
            <a:pPr algn="ctr"/>
            <a:endParaRPr lang="fr-FR" sz="1400" dirty="0" smtClean="0">
              <a:latin typeface="Baskerville Old Face" pitchFamily="18" charset="0"/>
            </a:endParaRPr>
          </a:p>
          <a:p>
            <a:pPr algn="ctr"/>
            <a:r>
              <a:rPr lang="fr-FR" sz="1400" dirty="0" smtClean="0">
                <a:latin typeface="Baskerville Old Face" pitchFamily="18" charset="0"/>
              </a:rPr>
              <a:t>...Finissons-en avec les déceptions et les pertes de temps!</a:t>
            </a:r>
          </a:p>
          <a:p>
            <a:pPr algn="ctr"/>
            <a:r>
              <a:rPr lang="fr-FR" sz="1400" dirty="0" smtClean="0">
                <a:latin typeface="Baskerville Old Face" pitchFamily="18" charset="0"/>
              </a:rPr>
              <a:t> Planifiez directement vos évènements de manière simple, rapide et moderne avec nos partenaires expérimentés de l’évènementiel!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500298" y="4357694"/>
            <a:ext cx="121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3" name="ZoneTexte 22">
            <a:hlinkClick r:id="rId6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30" name="ZoneTexte 29">
            <a:hlinkClick r:id="rId7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65" name="Rectangle à coins arrondis 64">
            <a:hlinkClick r:id="rId8" action="ppaction://hlinksldjump"/>
          </p:cNvPr>
          <p:cNvSpPr/>
          <p:nvPr/>
        </p:nvSpPr>
        <p:spPr>
          <a:xfrm>
            <a:off x="71437" y="3643314"/>
            <a:ext cx="2500299" cy="50006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Connexion</a:t>
            </a:r>
            <a:endParaRPr lang="fr-FR" sz="1200" dirty="0"/>
          </a:p>
        </p:txBody>
      </p:sp>
      <p:pic>
        <p:nvPicPr>
          <p:cNvPr id="47" name="Image 46" descr="280677694_577850030274214_7085841447506349443_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14744" y="5000636"/>
            <a:ext cx="2414977" cy="1610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9" name="Image 48" descr="280501893_3184773135143622_807260730854602252_n (1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1538" y="5072074"/>
            <a:ext cx="2247486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8" name="Rectangle à coins arrondis 37"/>
          <p:cNvSpPr/>
          <p:nvPr/>
        </p:nvSpPr>
        <p:spPr>
          <a:xfrm>
            <a:off x="142844" y="4357694"/>
            <a:ext cx="2357422" cy="285752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S’inscrire gratuitement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214414" y="4071942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ou</a:t>
            </a:r>
            <a:endParaRPr lang="fr-FR" sz="1200" dirty="0"/>
          </a:p>
        </p:txBody>
      </p:sp>
      <p:sp>
        <p:nvSpPr>
          <p:cNvPr id="44" name="Rectangle 43"/>
          <p:cNvSpPr/>
          <p:nvPr/>
        </p:nvSpPr>
        <p:spPr>
          <a:xfrm>
            <a:off x="0" y="0"/>
            <a:ext cx="9144000" cy="1428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dirty="0" smtClean="0">
                <a:latin typeface="Arial Black" pitchFamily="34" charset="0"/>
              </a:rPr>
              <a:t>https://www.eventmdg.com/</a:t>
            </a:r>
            <a:endParaRPr lang="fr-FR" sz="1100" dirty="0">
              <a:latin typeface="Arial Black" pitchFamily="34" charset="0"/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0" y="2714620"/>
            <a:ext cx="2571736" cy="28575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Adresse mail</a:t>
            </a:r>
            <a:endParaRPr lang="fr-FR" sz="1000" dirty="0"/>
          </a:p>
        </p:txBody>
      </p:sp>
      <p:sp>
        <p:nvSpPr>
          <p:cNvPr id="64" name="Rectangle à coins arrondis 63"/>
          <p:cNvSpPr/>
          <p:nvPr/>
        </p:nvSpPr>
        <p:spPr>
          <a:xfrm>
            <a:off x="0" y="3071810"/>
            <a:ext cx="2571736" cy="28575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Mot de passe </a:t>
            </a:r>
            <a:endParaRPr lang="fr-FR" sz="1000" dirty="0"/>
          </a:p>
        </p:txBody>
      </p:sp>
      <p:sp>
        <p:nvSpPr>
          <p:cNvPr id="9" name="ZoneTexte 8">
            <a:hlinkClick r:id="rId11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27" name="ZoneTexte 26">
            <a:hlinkClick r:id="rId12" action="ppaction://hlinksldjump"/>
          </p:cNvPr>
          <p:cNvSpPr txBox="1"/>
          <p:nvPr/>
        </p:nvSpPr>
        <p:spPr>
          <a:xfrm>
            <a:off x="1500165" y="500042"/>
            <a:ext cx="1214447" cy="27241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24" name="ZoneTexte 23">
            <a:hlinkClick r:id="rId13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4295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1643042" y="857232"/>
            <a:ext cx="6929486" cy="564360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0" name="ZoneTexte 89"/>
          <p:cNvSpPr txBox="1"/>
          <p:nvPr/>
        </p:nvSpPr>
        <p:spPr>
          <a:xfrm>
            <a:off x="2285984" y="407194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4" name="ZoneTexte 103"/>
          <p:cNvSpPr txBox="1"/>
          <p:nvPr/>
        </p:nvSpPr>
        <p:spPr>
          <a:xfrm>
            <a:off x="4286248" y="2000240"/>
            <a:ext cx="2143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Votre nom/prénom </a:t>
            </a:r>
            <a:endParaRPr lang="fr-FR" sz="1100" dirty="0"/>
          </a:p>
        </p:txBody>
      </p:sp>
      <p:sp>
        <p:nvSpPr>
          <p:cNvPr id="106" name="ZoneTexte 105"/>
          <p:cNvSpPr txBox="1"/>
          <p:nvPr/>
        </p:nvSpPr>
        <p:spPr>
          <a:xfrm>
            <a:off x="2214546" y="3429000"/>
            <a:ext cx="2143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   </a:t>
            </a:r>
            <a:endParaRPr lang="fr-FR" sz="1100" dirty="0"/>
          </a:p>
        </p:txBody>
      </p:sp>
      <p:sp>
        <p:nvSpPr>
          <p:cNvPr id="108" name="ZoneTexte 107"/>
          <p:cNvSpPr txBox="1"/>
          <p:nvPr/>
        </p:nvSpPr>
        <p:spPr>
          <a:xfrm>
            <a:off x="3714744" y="4500570"/>
            <a:ext cx="2143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 </a:t>
            </a:r>
            <a:endParaRPr lang="fr-FR" sz="1100" dirty="0"/>
          </a:p>
        </p:txBody>
      </p:sp>
      <p:sp>
        <p:nvSpPr>
          <p:cNvPr id="38" name="ZoneTexte 37"/>
          <p:cNvSpPr txBox="1"/>
          <p:nvPr/>
        </p:nvSpPr>
        <p:spPr>
          <a:xfrm>
            <a:off x="3428992" y="4500570"/>
            <a:ext cx="37862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Votre contact (pour les rendez-vous, essayages, visites, etc.)   </a:t>
            </a:r>
            <a:endParaRPr lang="fr-FR" sz="1100" dirty="0"/>
          </a:p>
        </p:txBody>
      </p:sp>
      <p:sp>
        <p:nvSpPr>
          <p:cNvPr id="57" name="Rectangle 56">
            <a:hlinkClick r:id="rId4" action="ppaction://hlinksldjump"/>
          </p:cNvPr>
          <p:cNvSpPr/>
          <p:nvPr/>
        </p:nvSpPr>
        <p:spPr>
          <a:xfrm>
            <a:off x="4429124" y="5786454"/>
            <a:ext cx="1357322" cy="3571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Confirmer</a:t>
            </a:r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>
            <a:hlinkClick r:id="rId5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4" name="ZoneTexte 43">
            <a:hlinkClick r:id="rId6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59" name="ZoneTexte 58">
            <a:hlinkClick r:id="rId7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0" name="ZoneTexte 59">
            <a:hlinkClick r:id="rId8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2" name="ZoneTexte 61">
            <a:hlinkClick r:id="rId8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3" name="ZoneTexte 62">
            <a:hlinkClick r:id="rId9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5" name="ZoneTexte 64">
            <a:hlinkClick r:id="rId10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hlinkClick r:id="rId12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69" name="ZoneTexte 68"/>
          <p:cNvSpPr txBox="1"/>
          <p:nvPr/>
        </p:nvSpPr>
        <p:spPr>
          <a:xfrm>
            <a:off x="4286248" y="2500306"/>
            <a:ext cx="2143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Type d’ évènement</a:t>
            </a:r>
            <a:endParaRPr lang="fr-FR" sz="1100" dirty="0"/>
          </a:p>
        </p:txBody>
      </p:sp>
      <p:sp>
        <p:nvSpPr>
          <p:cNvPr id="76" name="ZoneTexte 75"/>
          <p:cNvSpPr txBox="1"/>
          <p:nvPr/>
        </p:nvSpPr>
        <p:spPr>
          <a:xfrm>
            <a:off x="4071934" y="4000504"/>
            <a:ext cx="32147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Réserver pour ce (Date/heure/lieu)</a:t>
            </a:r>
            <a:endParaRPr lang="fr-FR" sz="1100" dirty="0"/>
          </a:p>
        </p:txBody>
      </p:sp>
      <p:sp>
        <p:nvSpPr>
          <p:cNvPr id="46" name="ZoneTexte 45">
            <a:hlinkClick r:id="rId13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48" name="ZoneTexte 47">
            <a:hlinkClick r:id="rId14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51" name="ZoneTexte 50">
            <a:hlinkClick r:id="rId15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52" name="ZoneTexte 51">
            <a:hlinkClick r:id="rId16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  <p:sp>
        <p:nvSpPr>
          <p:cNvPr id="55" name="Rectangle à coins arrondis 54"/>
          <p:cNvSpPr/>
          <p:nvPr/>
        </p:nvSpPr>
        <p:spPr>
          <a:xfrm>
            <a:off x="2928926" y="2214554"/>
            <a:ext cx="4286280" cy="285752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50" dirty="0" smtClean="0"/>
              <a:t>(Mr/Mme)</a:t>
            </a:r>
          </a:p>
        </p:txBody>
      </p:sp>
      <p:sp>
        <p:nvSpPr>
          <p:cNvPr id="56" name="Rectangle à coins arrondis 55"/>
          <p:cNvSpPr/>
          <p:nvPr/>
        </p:nvSpPr>
        <p:spPr>
          <a:xfrm>
            <a:off x="2928926" y="4214818"/>
            <a:ext cx="4286280" cy="285752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50" dirty="0" smtClean="0"/>
              <a:t>Date/heure/lieu</a:t>
            </a:r>
            <a:endParaRPr lang="fr-FR" sz="1050" dirty="0"/>
          </a:p>
        </p:txBody>
      </p:sp>
      <p:sp>
        <p:nvSpPr>
          <p:cNvPr id="58" name="Rectangle à coins arrondis 57"/>
          <p:cNvSpPr/>
          <p:nvPr/>
        </p:nvSpPr>
        <p:spPr>
          <a:xfrm>
            <a:off x="2928926" y="4786322"/>
            <a:ext cx="4286280" cy="85725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50" dirty="0" smtClean="0"/>
              <a:t>Mail</a:t>
            </a:r>
          </a:p>
          <a:p>
            <a:r>
              <a:rPr lang="fr-FR" sz="1050" dirty="0" smtClean="0"/>
              <a:t>Téléphone</a:t>
            </a:r>
          </a:p>
          <a:p>
            <a:r>
              <a:rPr lang="fr-FR" sz="1050" dirty="0" err="1" smtClean="0"/>
              <a:t>Facebook</a:t>
            </a:r>
            <a:endParaRPr lang="fr-FR" sz="1050" dirty="0" smtClean="0"/>
          </a:p>
          <a:p>
            <a:r>
              <a:rPr lang="fr-FR" sz="1050" dirty="0" err="1" smtClean="0"/>
              <a:t>Instagram</a:t>
            </a:r>
            <a:endParaRPr lang="fr-FR" sz="1050" dirty="0" smtClean="0"/>
          </a:p>
          <a:p>
            <a:r>
              <a:rPr lang="fr-FR" sz="1050" dirty="0" err="1" smtClean="0"/>
              <a:t>Whatssap</a:t>
            </a:r>
            <a:r>
              <a:rPr lang="fr-FR" sz="1050" dirty="0" smtClean="0"/>
              <a:t> </a:t>
            </a:r>
          </a:p>
        </p:txBody>
      </p:sp>
      <p:sp>
        <p:nvSpPr>
          <p:cNvPr id="61" name="Rectangle à coins arrondis 60"/>
          <p:cNvSpPr/>
          <p:nvPr/>
        </p:nvSpPr>
        <p:spPr>
          <a:xfrm>
            <a:off x="2928926" y="3224210"/>
            <a:ext cx="4286280" cy="27622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/>
              <a:t>(Si articles)</a:t>
            </a:r>
          </a:p>
        </p:txBody>
      </p:sp>
      <p:sp>
        <p:nvSpPr>
          <p:cNvPr id="64" name="Rectangle à coins arrondis 63"/>
          <p:cNvSpPr/>
          <p:nvPr/>
        </p:nvSpPr>
        <p:spPr>
          <a:xfrm>
            <a:off x="2928926" y="2714620"/>
            <a:ext cx="4286280" cy="285752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50" dirty="0" smtClean="0"/>
              <a:t>(Mariage, anniversaire, Réunion en famille, ...)</a:t>
            </a:r>
            <a:endParaRPr lang="fr-FR" sz="1050" dirty="0"/>
          </a:p>
        </p:txBody>
      </p:sp>
      <p:sp>
        <p:nvSpPr>
          <p:cNvPr id="67" name="ZoneTexte 66"/>
          <p:cNvSpPr txBox="1"/>
          <p:nvPr/>
        </p:nvSpPr>
        <p:spPr>
          <a:xfrm>
            <a:off x="4286248" y="3000372"/>
            <a:ext cx="2143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Nombre de commandes</a:t>
            </a:r>
            <a:endParaRPr lang="fr-FR" sz="1100" dirty="0"/>
          </a:p>
        </p:txBody>
      </p:sp>
      <p:sp>
        <p:nvSpPr>
          <p:cNvPr id="70" name="ZoneTexte 69"/>
          <p:cNvSpPr txBox="1"/>
          <p:nvPr/>
        </p:nvSpPr>
        <p:spPr>
          <a:xfrm>
            <a:off x="4143372" y="3500438"/>
            <a:ext cx="2143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Nombre d’invités</a:t>
            </a:r>
            <a:endParaRPr lang="fr-FR" sz="1100" dirty="0"/>
          </a:p>
        </p:txBody>
      </p:sp>
      <p:sp>
        <p:nvSpPr>
          <p:cNvPr id="71" name="Rectangle à coins arrondis 70"/>
          <p:cNvSpPr/>
          <p:nvPr/>
        </p:nvSpPr>
        <p:spPr>
          <a:xfrm>
            <a:off x="2928926" y="3714752"/>
            <a:ext cx="4286280" cy="27622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/>
              <a:t>(Si salles/espaces)</a:t>
            </a:r>
          </a:p>
        </p:txBody>
      </p:sp>
      <p:sp>
        <p:nvSpPr>
          <p:cNvPr id="73" name="Ellipse 72"/>
          <p:cNvSpPr/>
          <p:nvPr/>
        </p:nvSpPr>
        <p:spPr>
          <a:xfrm>
            <a:off x="3571868" y="1142984"/>
            <a:ext cx="3000396" cy="8572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Description du produit/service</a:t>
            </a:r>
            <a:endParaRPr lang="fr-FR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4295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2285984" y="407194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02" name="Connecteur droit 101"/>
          <p:cNvCxnSpPr/>
          <p:nvPr/>
        </p:nvCxnSpPr>
        <p:spPr>
          <a:xfrm>
            <a:off x="3500430" y="3214686"/>
            <a:ext cx="307183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4" name="ZoneTexte 103"/>
          <p:cNvSpPr txBox="1"/>
          <p:nvPr/>
        </p:nvSpPr>
        <p:spPr>
          <a:xfrm>
            <a:off x="2214546" y="3071810"/>
            <a:ext cx="2143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Date de réservation</a:t>
            </a:r>
            <a:endParaRPr lang="fr-FR" sz="1100" dirty="0"/>
          </a:p>
        </p:txBody>
      </p:sp>
      <p:sp>
        <p:nvSpPr>
          <p:cNvPr id="106" name="ZoneTexte 105"/>
          <p:cNvSpPr txBox="1"/>
          <p:nvPr/>
        </p:nvSpPr>
        <p:spPr>
          <a:xfrm>
            <a:off x="2214546" y="3429000"/>
            <a:ext cx="2143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Lieu de réservation   </a:t>
            </a:r>
            <a:endParaRPr lang="fr-FR" sz="1100" dirty="0"/>
          </a:p>
        </p:txBody>
      </p:sp>
      <p:cxnSp>
        <p:nvCxnSpPr>
          <p:cNvPr id="107" name="Connecteur droit 106"/>
          <p:cNvCxnSpPr/>
          <p:nvPr/>
        </p:nvCxnSpPr>
        <p:spPr>
          <a:xfrm>
            <a:off x="3500430" y="3571876"/>
            <a:ext cx="307183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3571868" y="4500570"/>
            <a:ext cx="2143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 </a:t>
            </a:r>
            <a:endParaRPr lang="fr-FR" sz="1100" dirty="0"/>
          </a:p>
        </p:txBody>
      </p:sp>
      <p:sp>
        <p:nvSpPr>
          <p:cNvPr id="38" name="ZoneTexte 37"/>
          <p:cNvSpPr txBox="1"/>
          <p:nvPr/>
        </p:nvSpPr>
        <p:spPr>
          <a:xfrm>
            <a:off x="2285984" y="3786190"/>
            <a:ext cx="1214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Contact (pour les rendez-vous, essayage, visites, etc.)   </a:t>
            </a:r>
            <a:endParaRPr lang="fr-FR" sz="1100" dirty="0"/>
          </a:p>
        </p:txBody>
      </p:sp>
      <p:cxnSp>
        <p:nvCxnSpPr>
          <p:cNvPr id="39" name="Connecteur droit 38"/>
          <p:cNvCxnSpPr/>
          <p:nvPr/>
        </p:nvCxnSpPr>
        <p:spPr>
          <a:xfrm>
            <a:off x="3500430" y="3929066"/>
            <a:ext cx="307183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3500430" y="4284668"/>
            <a:ext cx="307183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3428992" y="3714752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Téléphone</a:t>
            </a:r>
            <a:endParaRPr lang="fr-FR" sz="1200" dirty="0"/>
          </a:p>
        </p:txBody>
      </p:sp>
      <p:sp>
        <p:nvSpPr>
          <p:cNvPr id="45" name="ZoneTexte 44"/>
          <p:cNvSpPr txBox="1"/>
          <p:nvPr/>
        </p:nvSpPr>
        <p:spPr>
          <a:xfrm>
            <a:off x="3500430" y="4080695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Mail</a:t>
            </a:r>
            <a:endParaRPr lang="fr-FR" sz="1200" dirty="0"/>
          </a:p>
        </p:txBody>
      </p:sp>
      <p:cxnSp>
        <p:nvCxnSpPr>
          <p:cNvPr id="47" name="Connecteur droit 46"/>
          <p:cNvCxnSpPr/>
          <p:nvPr/>
        </p:nvCxnSpPr>
        <p:spPr>
          <a:xfrm>
            <a:off x="3500430" y="4641858"/>
            <a:ext cx="307183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3357554" y="4429132"/>
            <a:ext cx="2000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Facebook</a:t>
            </a:r>
            <a:r>
              <a:rPr lang="fr-FR" sz="1200" dirty="0" smtClean="0"/>
              <a:t>(facultatif)</a:t>
            </a:r>
            <a:endParaRPr lang="fr-FR" sz="1200" dirty="0"/>
          </a:p>
        </p:txBody>
      </p:sp>
      <p:cxnSp>
        <p:nvCxnSpPr>
          <p:cNvPr id="49" name="Connecteur droit 48"/>
          <p:cNvCxnSpPr/>
          <p:nvPr/>
        </p:nvCxnSpPr>
        <p:spPr>
          <a:xfrm>
            <a:off x="3500430" y="5000636"/>
            <a:ext cx="307183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3357554" y="4786322"/>
            <a:ext cx="2000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Instagram</a:t>
            </a:r>
            <a:r>
              <a:rPr lang="fr-FR" sz="1200" dirty="0" smtClean="0"/>
              <a:t>(facultatif)</a:t>
            </a:r>
            <a:endParaRPr lang="fr-FR" sz="1200" dirty="0"/>
          </a:p>
        </p:txBody>
      </p:sp>
      <p:cxnSp>
        <p:nvCxnSpPr>
          <p:cNvPr id="55" name="Connecteur droit 54"/>
          <p:cNvCxnSpPr/>
          <p:nvPr/>
        </p:nvCxnSpPr>
        <p:spPr>
          <a:xfrm>
            <a:off x="3500430" y="5356238"/>
            <a:ext cx="307183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3357554" y="5143512"/>
            <a:ext cx="2000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Whatsapp</a:t>
            </a:r>
            <a:r>
              <a:rPr lang="fr-FR" sz="1200" dirty="0" smtClean="0"/>
              <a:t>(facultatif)</a:t>
            </a:r>
            <a:endParaRPr lang="fr-FR" sz="1200" dirty="0"/>
          </a:p>
        </p:txBody>
      </p:sp>
      <p:sp>
        <p:nvSpPr>
          <p:cNvPr id="40" name="Rectangle 39"/>
          <p:cNvSpPr/>
          <p:nvPr/>
        </p:nvSpPr>
        <p:spPr>
          <a:xfrm>
            <a:off x="2071670" y="1785926"/>
            <a:ext cx="6572296" cy="35719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Nous avons bien reçu votre réservation!</a:t>
            </a:r>
          </a:p>
          <a:p>
            <a:pPr algn="ctr"/>
            <a:r>
              <a:rPr lang="fr-FR" dirty="0" smtClean="0"/>
              <a:t>Par la suite, vous serez bientôt contactés par notre équipe.</a:t>
            </a:r>
          </a:p>
          <a:p>
            <a:pPr algn="ctr"/>
            <a:r>
              <a:rPr lang="fr-FR" dirty="0" smtClean="0"/>
              <a:t> Restez-connectés pour recevoir des informations supplémentaires  !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Merci de votre confiance! </a:t>
            </a:r>
            <a:endParaRPr lang="fr-FR" dirty="0"/>
          </a:p>
        </p:txBody>
      </p:sp>
      <p:sp>
        <p:nvSpPr>
          <p:cNvPr id="41" name="Rectangle 40">
            <a:hlinkClick r:id="rId4" action="ppaction://hlinksldjump"/>
          </p:cNvPr>
          <p:cNvSpPr/>
          <p:nvPr/>
        </p:nvSpPr>
        <p:spPr>
          <a:xfrm>
            <a:off x="5000628" y="4643446"/>
            <a:ext cx="857256" cy="428628"/>
          </a:xfrm>
          <a:prstGeom prst="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ok</a:t>
            </a:r>
            <a:endParaRPr lang="fr-FR" dirty="0"/>
          </a:p>
        </p:txBody>
      </p:sp>
      <p:sp>
        <p:nvSpPr>
          <p:cNvPr id="58" name="Rectangle 57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>
            <a:hlinkClick r:id="rId4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0" name="ZoneTexte 59">
            <a:hlinkClick r:id="rId5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62" name="ZoneTexte 61">
            <a:hlinkClick r:id="rId6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3" name="ZoneTexte 62">
            <a:hlinkClick r:id="rId7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5" name="ZoneTexte 64">
            <a:hlinkClick r:id="rId7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6" name="ZoneTexte 65">
            <a:hlinkClick r:id="rId8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8" name="ZoneTexte 67">
            <a:hlinkClick r:id="rId9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75">
            <a:hlinkClick r:id="rId11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46" name="ZoneTexte 45">
            <a:hlinkClick r:id="rId12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51" name="ZoneTexte 50">
            <a:hlinkClick r:id="rId13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52" name="ZoneTexte 51">
            <a:hlinkClick r:id="rId14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53" name="ZoneTexte 52">
            <a:hlinkClick r:id="rId15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orme libre 103"/>
          <p:cNvSpPr/>
          <p:nvPr/>
        </p:nvSpPr>
        <p:spPr>
          <a:xfrm>
            <a:off x="1142976" y="714356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4295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500298" y="4357694"/>
            <a:ext cx="121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3000363" y="4929197"/>
            <a:ext cx="121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4" name="Cœur 43"/>
          <p:cNvSpPr/>
          <p:nvPr/>
        </p:nvSpPr>
        <p:spPr>
          <a:xfrm>
            <a:off x="3428992" y="6429396"/>
            <a:ext cx="142876" cy="142876"/>
          </a:xfrm>
          <a:prstGeom prst="hear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Rectangle 59"/>
          <p:cNvSpPr/>
          <p:nvPr/>
        </p:nvSpPr>
        <p:spPr>
          <a:xfrm>
            <a:off x="1643042" y="571501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/>
          <p:cNvSpPr txBox="1"/>
          <p:nvPr/>
        </p:nvSpPr>
        <p:spPr>
          <a:xfrm>
            <a:off x="3500430" y="6429396"/>
            <a:ext cx="7143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favoris</a:t>
            </a:r>
            <a:endParaRPr lang="fr-FR" sz="800" dirty="0"/>
          </a:p>
        </p:txBody>
      </p:sp>
      <p:sp>
        <p:nvSpPr>
          <p:cNvPr id="93" name="Rectangle 92"/>
          <p:cNvSpPr/>
          <p:nvPr/>
        </p:nvSpPr>
        <p:spPr>
          <a:xfrm>
            <a:off x="2357422" y="6429396"/>
            <a:ext cx="142876" cy="1428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ZoneTexte 93"/>
          <p:cNvSpPr txBox="1"/>
          <p:nvPr/>
        </p:nvSpPr>
        <p:spPr>
          <a:xfrm>
            <a:off x="2500298" y="6428266"/>
            <a:ext cx="6429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 avis</a:t>
            </a:r>
            <a:endParaRPr lang="fr-FR" sz="800" dirty="0"/>
          </a:p>
        </p:txBody>
      </p:sp>
      <p:sp>
        <p:nvSpPr>
          <p:cNvPr id="59" name="Rectangle 58"/>
          <p:cNvSpPr/>
          <p:nvPr/>
        </p:nvSpPr>
        <p:spPr>
          <a:xfrm>
            <a:off x="3000364" y="2071678"/>
            <a:ext cx="3714776" cy="2857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Homme</a:t>
            </a:r>
            <a:endParaRPr lang="fr-FR" sz="1100" dirty="0"/>
          </a:p>
        </p:txBody>
      </p:sp>
      <p:sp>
        <p:nvSpPr>
          <p:cNvPr id="51" name="Rectangle 50">
            <a:hlinkClick r:id="rId4" action="ppaction://hlinksldjump"/>
          </p:cNvPr>
          <p:cNvSpPr/>
          <p:nvPr/>
        </p:nvSpPr>
        <p:spPr>
          <a:xfrm>
            <a:off x="1785918" y="2500306"/>
            <a:ext cx="3143272" cy="30718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80" name="Rectangle 79">
            <a:hlinkClick r:id="rId4" action="ppaction://hlinksldjump"/>
          </p:cNvPr>
          <p:cNvSpPr/>
          <p:nvPr/>
        </p:nvSpPr>
        <p:spPr>
          <a:xfrm>
            <a:off x="1643042" y="5715016"/>
            <a:ext cx="642942" cy="571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81" name="Rectangle 80">
            <a:hlinkClick r:id="rId4" action="ppaction://hlinksldjump"/>
          </p:cNvPr>
          <p:cNvSpPr/>
          <p:nvPr/>
        </p:nvSpPr>
        <p:spPr>
          <a:xfrm>
            <a:off x="2357422" y="5715016"/>
            <a:ext cx="642942" cy="571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82" name="Rectangle 81">
            <a:hlinkClick r:id="rId4" action="ppaction://hlinksldjump"/>
          </p:cNvPr>
          <p:cNvSpPr/>
          <p:nvPr/>
        </p:nvSpPr>
        <p:spPr>
          <a:xfrm>
            <a:off x="3071802" y="5715016"/>
            <a:ext cx="642942" cy="571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83" name="Rectangle 82">
            <a:hlinkClick r:id="rId4" action="ppaction://hlinksldjump"/>
          </p:cNvPr>
          <p:cNvSpPr/>
          <p:nvPr/>
        </p:nvSpPr>
        <p:spPr>
          <a:xfrm>
            <a:off x="3786182" y="5715016"/>
            <a:ext cx="642942" cy="571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84" name="Rectangle 83">
            <a:hlinkClick r:id="rId4" action="ppaction://hlinksldjump"/>
          </p:cNvPr>
          <p:cNvSpPr/>
          <p:nvPr/>
        </p:nvSpPr>
        <p:spPr>
          <a:xfrm>
            <a:off x="4500562" y="5715016"/>
            <a:ext cx="642942" cy="571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88" name="Rectangle à coins arrondis 87">
            <a:hlinkClick r:id="rId7" action="ppaction://hlinksldjump"/>
          </p:cNvPr>
          <p:cNvSpPr/>
          <p:nvPr/>
        </p:nvSpPr>
        <p:spPr>
          <a:xfrm>
            <a:off x="2928926" y="1571612"/>
            <a:ext cx="378621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vestimentaires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70" name="Ellipse 69">
            <a:hlinkClick r:id="rId8" action="ppaction://hlinksldjump"/>
          </p:cNvPr>
          <p:cNvSpPr/>
          <p:nvPr/>
        </p:nvSpPr>
        <p:spPr>
          <a:xfrm>
            <a:off x="7572396" y="4857760"/>
            <a:ext cx="1071570" cy="7143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Contact</a:t>
            </a:r>
            <a:endParaRPr lang="fr-FR" sz="1100" dirty="0">
              <a:solidFill>
                <a:schemeClr val="tx1"/>
              </a:solidFill>
            </a:endParaRPr>
          </a:p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Adresse</a:t>
            </a:r>
          </a:p>
        </p:txBody>
      </p:sp>
      <p:sp>
        <p:nvSpPr>
          <p:cNvPr id="76" name="Rectangle 75">
            <a:hlinkClick r:id="rId9" action="ppaction://hlinksldjump"/>
          </p:cNvPr>
          <p:cNvSpPr/>
          <p:nvPr/>
        </p:nvSpPr>
        <p:spPr>
          <a:xfrm>
            <a:off x="5500694" y="4929198"/>
            <a:ext cx="1785950" cy="642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Réserver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>
            <a:hlinkClick r:id="rId7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7" name="ZoneTexte 76">
            <a:hlinkClick r:id="rId10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78" name="ZoneTexte 77">
            <a:hlinkClick r:id="rId11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9" name="ZoneTexte 78">
            <a:hlinkClick r:id="rId12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5" name="ZoneTexte 84">
            <a:hlinkClick r:id="rId12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7" name="ZoneTexte 86">
            <a:hlinkClick r:id="rId13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9" name="ZoneTexte 88">
            <a:hlinkClick r:id="rId14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0" name="Ellipse 89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5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ZoneTexte 91">
            <a:hlinkClick r:id="rId16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95" name="Plaque 94"/>
          <p:cNvSpPr/>
          <p:nvPr/>
        </p:nvSpPr>
        <p:spPr>
          <a:xfrm>
            <a:off x="3929058" y="928670"/>
            <a:ext cx="1785950" cy="35719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Mariage/fiançailles</a:t>
            </a:r>
            <a:endParaRPr lang="fr-FR" sz="1400" dirty="0"/>
          </a:p>
        </p:txBody>
      </p:sp>
      <p:sp>
        <p:nvSpPr>
          <p:cNvPr id="96" name="Rectangle 95"/>
          <p:cNvSpPr/>
          <p:nvPr/>
        </p:nvSpPr>
        <p:spPr>
          <a:xfrm>
            <a:off x="5143504" y="3714752"/>
            <a:ext cx="3786214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Rectangle 96"/>
          <p:cNvSpPr/>
          <p:nvPr/>
        </p:nvSpPr>
        <p:spPr>
          <a:xfrm>
            <a:off x="5143504" y="2643182"/>
            <a:ext cx="3786214" cy="7858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ZoneTexte 97"/>
          <p:cNvSpPr txBox="1"/>
          <p:nvPr/>
        </p:nvSpPr>
        <p:spPr>
          <a:xfrm>
            <a:off x="5143504" y="2643182"/>
            <a:ext cx="3786182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Description</a:t>
            </a:r>
            <a:endParaRPr lang="fr-FR" sz="1000" dirty="0"/>
          </a:p>
        </p:txBody>
      </p:sp>
      <p:sp>
        <p:nvSpPr>
          <p:cNvPr id="99" name="ZoneTexte 98"/>
          <p:cNvSpPr txBox="1"/>
          <p:nvPr/>
        </p:nvSpPr>
        <p:spPr>
          <a:xfrm>
            <a:off x="5143504" y="3539969"/>
            <a:ext cx="3786214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Tarif</a:t>
            </a:r>
            <a:endParaRPr lang="fr-FR" sz="1000" dirty="0"/>
          </a:p>
        </p:txBody>
      </p:sp>
      <p:cxnSp>
        <p:nvCxnSpPr>
          <p:cNvPr id="100" name="Connecteur droit 99"/>
          <p:cNvCxnSpPr/>
          <p:nvPr/>
        </p:nvCxnSpPr>
        <p:spPr>
          <a:xfrm>
            <a:off x="5429256" y="3000372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>
            <a:off x="5429256" y="3152772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 flipV="1">
            <a:off x="5429256" y="3286124"/>
            <a:ext cx="1214446" cy="190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>
            <a:off x="5357818" y="4000504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ZoneTexte 45">
            <a:hlinkClick r:id="rId17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47" name="ZoneTexte 46">
            <a:hlinkClick r:id="rId18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49" name="ZoneTexte 48">
            <a:hlinkClick r:id="rId19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50" name="ZoneTexte 49">
            <a:hlinkClick r:id="rId20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80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rme libre 61"/>
          <p:cNvSpPr/>
          <p:nvPr/>
        </p:nvSpPr>
        <p:spPr>
          <a:xfrm>
            <a:off x="1142976" y="714356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4295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1714480" y="1000108"/>
            <a:ext cx="6500858" cy="585789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3071802" y="3286124"/>
            <a:ext cx="3786214" cy="57150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 87"/>
          <p:cNvSpPr/>
          <p:nvPr/>
        </p:nvSpPr>
        <p:spPr>
          <a:xfrm>
            <a:off x="3071802" y="2357430"/>
            <a:ext cx="3786214" cy="57150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Téléphone</a:t>
            </a:r>
          </a:p>
          <a:p>
            <a:r>
              <a:rPr lang="fr-FR" sz="900" b="1" dirty="0" smtClean="0">
                <a:solidFill>
                  <a:schemeClr val="tx1"/>
                </a:solidFill>
              </a:rPr>
              <a:t>Mail</a:t>
            </a:r>
          </a:p>
          <a:p>
            <a:r>
              <a:rPr lang="fr-FR" sz="900" b="1" dirty="0" smtClean="0">
                <a:solidFill>
                  <a:schemeClr val="tx1"/>
                </a:solidFill>
              </a:rPr>
              <a:t>Réseaux sociaux</a:t>
            </a:r>
            <a:endParaRPr lang="fr-FR" sz="900" b="1" dirty="0">
              <a:solidFill>
                <a:schemeClr val="tx1"/>
              </a:solidFill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3071802" y="2143116"/>
            <a:ext cx="3786182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Contact</a:t>
            </a:r>
            <a:endParaRPr lang="fr-FR" sz="1000" dirty="0"/>
          </a:p>
        </p:txBody>
      </p:sp>
      <p:sp>
        <p:nvSpPr>
          <p:cNvPr id="90" name="ZoneTexte 89"/>
          <p:cNvSpPr txBox="1"/>
          <p:nvPr/>
        </p:nvSpPr>
        <p:spPr>
          <a:xfrm>
            <a:off x="3071802" y="3039903"/>
            <a:ext cx="3786214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Adresse</a:t>
            </a:r>
            <a:endParaRPr lang="fr-FR" sz="1000" dirty="0"/>
          </a:p>
        </p:txBody>
      </p:sp>
      <p:cxnSp>
        <p:nvCxnSpPr>
          <p:cNvPr id="96" name="Connecteur droit 95"/>
          <p:cNvCxnSpPr/>
          <p:nvPr/>
        </p:nvCxnSpPr>
        <p:spPr>
          <a:xfrm>
            <a:off x="3357554" y="3500438"/>
            <a:ext cx="321471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7" name="Rectangle 96">
            <a:hlinkClick r:id="rId4" action="ppaction://hlinksldjump"/>
          </p:cNvPr>
          <p:cNvSpPr/>
          <p:nvPr/>
        </p:nvSpPr>
        <p:spPr>
          <a:xfrm>
            <a:off x="4500562" y="6072206"/>
            <a:ext cx="785818" cy="3571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ok</a:t>
            </a:r>
            <a:endParaRPr lang="fr-FR" dirty="0"/>
          </a:p>
        </p:txBody>
      </p:sp>
      <p:sp>
        <p:nvSpPr>
          <p:cNvPr id="98" name="ZoneTexte 97"/>
          <p:cNvSpPr txBox="1"/>
          <p:nvPr/>
        </p:nvSpPr>
        <p:spPr>
          <a:xfrm>
            <a:off x="3286116" y="164305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Logo du partenaire </a:t>
            </a:r>
            <a:endParaRPr lang="fr-FR" dirty="0"/>
          </a:p>
        </p:txBody>
      </p:sp>
      <p:pic>
        <p:nvPicPr>
          <p:cNvPr id="1026" name="Picture 2" descr="C:\Users\user\Desktop\280026436_713437586640525_8281358896056774740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143401"/>
            <a:ext cx="3786214" cy="1643053"/>
          </a:xfrm>
          <a:prstGeom prst="rect">
            <a:avLst/>
          </a:prstGeom>
          <a:noFill/>
        </p:spPr>
      </p:pic>
      <p:sp>
        <p:nvSpPr>
          <p:cNvPr id="31" name="ZoneTexte 30"/>
          <p:cNvSpPr txBox="1"/>
          <p:nvPr/>
        </p:nvSpPr>
        <p:spPr>
          <a:xfrm>
            <a:off x="3071802" y="4111473"/>
            <a:ext cx="3786214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Localisation </a:t>
            </a:r>
            <a:endParaRPr lang="fr-FR" sz="1000" dirty="0"/>
          </a:p>
        </p:txBody>
      </p:sp>
      <p:cxnSp>
        <p:nvCxnSpPr>
          <p:cNvPr id="32" name="Connecteur droit 31"/>
          <p:cNvCxnSpPr/>
          <p:nvPr/>
        </p:nvCxnSpPr>
        <p:spPr>
          <a:xfrm>
            <a:off x="4071934" y="2500306"/>
            <a:ext cx="271464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4071934" y="2643182"/>
            <a:ext cx="271464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4071934" y="2786058"/>
            <a:ext cx="271464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>
            <a:hlinkClick r:id="rId4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3" name="ZoneTexte 52">
            <a:hlinkClick r:id="rId6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55" name="ZoneTexte 54">
            <a:hlinkClick r:id="rId7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6" name="ZoneTexte 55">
            <a:hlinkClick r:id="rId8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7" name="ZoneTexte 56">
            <a:hlinkClick r:id="rId8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8" name="ZoneTexte 57">
            <a:hlinkClick r:id="rId9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9" name="ZoneTexte 58">
            <a:hlinkClick r:id="rId10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>
            <a:hlinkClick r:id="rId12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33" name="ZoneTexte 32">
            <a:hlinkClick r:id="rId13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34" name="ZoneTexte 33">
            <a:hlinkClick r:id="rId14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37" name="ZoneTexte 36">
            <a:hlinkClick r:id="rId15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39" name="ZoneTexte 38">
            <a:hlinkClick r:id="rId16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orme libre 78"/>
          <p:cNvSpPr/>
          <p:nvPr/>
        </p:nvSpPr>
        <p:spPr>
          <a:xfrm>
            <a:off x="1142976" y="714356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ZoneTexte 25">
            <a:hlinkClick r:id="rId4" action="ppaction://hlinksldjump"/>
          </p:cNvPr>
          <p:cNvSpPr txBox="1"/>
          <p:nvPr/>
        </p:nvSpPr>
        <p:spPr>
          <a:xfrm>
            <a:off x="1643041" y="500042"/>
            <a:ext cx="1071571" cy="2462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FF0000"/>
                </a:solidFill>
                <a:hlinkClick r:id="rId4" action="ppaction://hlinksldjump"/>
              </a:rPr>
              <a:t>Accueil</a:t>
            </a:r>
            <a:r>
              <a:rPr lang="fr-FR" sz="1000" b="1" dirty="0" smtClean="0">
                <a:solidFill>
                  <a:srgbClr val="FF0000"/>
                </a:solidFill>
              </a:rPr>
              <a:t> </a:t>
            </a:r>
            <a:endParaRPr lang="fr-FR" sz="1000" b="1" dirty="0">
              <a:solidFill>
                <a:srgbClr val="FF0000"/>
              </a:solidFill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31" name="Rectangle 30">
            <a:hlinkClick r:id="rId5" action="ppaction://hlinksldjump"/>
          </p:cNvPr>
          <p:cNvSpPr/>
          <p:nvPr/>
        </p:nvSpPr>
        <p:spPr>
          <a:xfrm>
            <a:off x="1643042" y="3357562"/>
            <a:ext cx="1571636" cy="1928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7" name="ZoneTexte 46"/>
          <p:cNvSpPr txBox="1"/>
          <p:nvPr/>
        </p:nvSpPr>
        <p:spPr>
          <a:xfrm>
            <a:off x="1643042" y="5407239"/>
            <a:ext cx="157163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Plus de détails</a:t>
            </a:r>
            <a:endParaRPr lang="fr-FR" sz="1400" dirty="0"/>
          </a:p>
        </p:txBody>
      </p:sp>
      <p:sp>
        <p:nvSpPr>
          <p:cNvPr id="48" name="ZoneTexte 47"/>
          <p:cNvSpPr txBox="1"/>
          <p:nvPr/>
        </p:nvSpPr>
        <p:spPr>
          <a:xfrm>
            <a:off x="1643042" y="2857496"/>
            <a:ext cx="150019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Robe </a:t>
            </a:r>
            <a:r>
              <a:rPr lang="fr-FR" sz="800" b="1" dirty="0" err="1" smtClean="0">
                <a:latin typeface="Arial" pitchFamily="34" charset="0"/>
                <a:cs typeface="Arial" pitchFamily="34" charset="0"/>
              </a:rPr>
              <a:t>mariéMADANUPTIAL</a:t>
            </a:r>
            <a:endParaRPr lang="fr-FR" sz="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URBANIA Galerie </a:t>
            </a:r>
            <a:r>
              <a:rPr lang="fr-FR" sz="800" b="1" dirty="0" err="1" smtClean="0">
                <a:latin typeface="Arial" pitchFamily="34" charset="0"/>
                <a:cs typeface="Arial" pitchFamily="34" charset="0"/>
              </a:rPr>
              <a:t>Analakely</a:t>
            </a:r>
            <a:endParaRPr lang="fr-FR" sz="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3214678" y="2845354"/>
            <a:ext cx="1714512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New collection-</a:t>
            </a:r>
          </a:p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Happy </a:t>
            </a:r>
            <a:r>
              <a:rPr lang="fr-FR" sz="800" b="1" dirty="0" err="1" smtClean="0">
                <a:latin typeface="Arial" pitchFamily="34" charset="0"/>
                <a:cs typeface="Arial" pitchFamily="34" charset="0"/>
              </a:rPr>
              <a:t>wedding</a:t>
            </a:r>
            <a:endParaRPr lang="fr-FR" sz="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800" b="1" dirty="0" err="1" smtClean="0">
                <a:latin typeface="Arial" pitchFamily="34" charset="0"/>
                <a:cs typeface="Arial" pitchFamily="34" charset="0"/>
              </a:rPr>
              <a:t>Analakely</a:t>
            </a:r>
            <a:endParaRPr lang="fr-FR" sz="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fr-FR" sz="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5072066" y="2876132"/>
            <a:ext cx="1785950" cy="46166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  Robe fiançailles-MADANUPTIAL</a:t>
            </a:r>
          </a:p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Galerie URBANIA </a:t>
            </a:r>
            <a:r>
              <a:rPr lang="fr-FR" sz="800" b="1" dirty="0" err="1" smtClean="0">
                <a:latin typeface="Arial" pitchFamily="34" charset="0"/>
                <a:cs typeface="Arial" pitchFamily="34" charset="0"/>
              </a:rPr>
              <a:t>Analakely</a:t>
            </a:r>
            <a:endParaRPr lang="fr-FR" sz="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000364" y="2071678"/>
            <a:ext cx="3714776" cy="2857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Femme</a:t>
            </a:r>
            <a:endParaRPr lang="fr-FR" sz="1100" dirty="0"/>
          </a:p>
        </p:txBody>
      </p:sp>
      <p:sp>
        <p:nvSpPr>
          <p:cNvPr id="55" name="Rectangle 54">
            <a:hlinkClick r:id="rId7" action="ppaction://hlinksldjump"/>
          </p:cNvPr>
          <p:cNvSpPr/>
          <p:nvPr/>
        </p:nvSpPr>
        <p:spPr>
          <a:xfrm>
            <a:off x="3357554" y="3357562"/>
            <a:ext cx="1571636" cy="19288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56" name="Rectangle 55">
            <a:hlinkClick r:id="rId9" action="ppaction://hlinksldjump"/>
          </p:cNvPr>
          <p:cNvSpPr/>
          <p:nvPr/>
        </p:nvSpPr>
        <p:spPr>
          <a:xfrm>
            <a:off x="5072066" y="3357562"/>
            <a:ext cx="1714512" cy="192882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58" name="ZoneTexte 57"/>
          <p:cNvSpPr txBox="1"/>
          <p:nvPr/>
        </p:nvSpPr>
        <p:spPr>
          <a:xfrm>
            <a:off x="8572528" y="4643446"/>
            <a:ext cx="7143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Voir plus</a:t>
            </a:r>
            <a:endParaRPr lang="fr-FR" sz="800" dirty="0"/>
          </a:p>
        </p:txBody>
      </p:sp>
      <p:sp>
        <p:nvSpPr>
          <p:cNvPr id="59" name="ZoneTexte 58"/>
          <p:cNvSpPr txBox="1"/>
          <p:nvPr/>
        </p:nvSpPr>
        <p:spPr>
          <a:xfrm>
            <a:off x="3357554" y="5407239"/>
            <a:ext cx="157163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Plus de détails</a:t>
            </a:r>
            <a:endParaRPr lang="fr-FR" sz="1400" dirty="0"/>
          </a:p>
        </p:txBody>
      </p:sp>
      <p:sp>
        <p:nvSpPr>
          <p:cNvPr id="61" name="ZoneTexte 60"/>
          <p:cNvSpPr txBox="1"/>
          <p:nvPr/>
        </p:nvSpPr>
        <p:spPr>
          <a:xfrm>
            <a:off x="6929454" y="5407239"/>
            <a:ext cx="171451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Voir plus</a:t>
            </a:r>
            <a:endParaRPr lang="fr-FR" sz="1400" dirty="0"/>
          </a:p>
        </p:txBody>
      </p:sp>
      <p:sp>
        <p:nvSpPr>
          <p:cNvPr id="40" name="Rectangle 39">
            <a:hlinkClick r:id="rId11" action="ppaction://hlinksldjump"/>
          </p:cNvPr>
          <p:cNvSpPr/>
          <p:nvPr/>
        </p:nvSpPr>
        <p:spPr>
          <a:xfrm>
            <a:off x="6929454" y="3357562"/>
            <a:ext cx="1643074" cy="192882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2" name="ZoneTexte 41"/>
          <p:cNvSpPr txBox="1"/>
          <p:nvPr/>
        </p:nvSpPr>
        <p:spPr>
          <a:xfrm>
            <a:off x="7000892" y="2947570"/>
            <a:ext cx="150019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Produit/marque</a:t>
            </a:r>
          </a:p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Lieu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5072066" y="5407239"/>
            <a:ext cx="171451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Plus de détails</a:t>
            </a:r>
            <a:endParaRPr lang="fr-FR" sz="1400" dirty="0"/>
          </a:p>
        </p:txBody>
      </p:sp>
      <p:sp>
        <p:nvSpPr>
          <p:cNvPr id="50" name="Rectangle à coins arrondis 49">
            <a:hlinkClick r:id="rId13" action="ppaction://hlinksldjump"/>
          </p:cNvPr>
          <p:cNvSpPr/>
          <p:nvPr/>
        </p:nvSpPr>
        <p:spPr>
          <a:xfrm>
            <a:off x="2928926" y="1571612"/>
            <a:ext cx="378621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vestimentaires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ZoneTexte 66">
            <a:hlinkClick r:id="rId14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8" name="ZoneTexte 67">
            <a:hlinkClick r:id="rId15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71" name="ZoneTexte 70">
            <a:hlinkClick r:id="rId16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3" name="ZoneTexte 72">
            <a:hlinkClick r:id="rId17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4" name="ZoneTexte 73">
            <a:hlinkClick r:id="rId17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5" name="ZoneTexte 74">
            <a:hlinkClick r:id="rId13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6" name="ZoneTexte 75">
            <a:hlinkClick r:id="rId18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7" name="Ellipse 76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9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ZoneTexte 77">
            <a:hlinkClick r:id="rId4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96" name="Plaque 95"/>
          <p:cNvSpPr/>
          <p:nvPr/>
        </p:nvSpPr>
        <p:spPr>
          <a:xfrm>
            <a:off x="3929058" y="928670"/>
            <a:ext cx="1785950" cy="35719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Mariage/fiançailles</a:t>
            </a:r>
            <a:endParaRPr lang="fr-FR" sz="1400" dirty="0"/>
          </a:p>
        </p:txBody>
      </p:sp>
      <p:sp>
        <p:nvSpPr>
          <p:cNvPr id="37" name="ZoneTexte 36">
            <a:hlinkClick r:id="rId20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38" name="ZoneTexte 37">
            <a:hlinkClick r:id="rId21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41" name="ZoneTexte 40">
            <a:hlinkClick r:id="rId22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45" name="ZoneTexte 44">
            <a:hlinkClick r:id="rId23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orme libre 102"/>
          <p:cNvSpPr/>
          <p:nvPr/>
        </p:nvSpPr>
        <p:spPr>
          <a:xfrm>
            <a:off x="1142976" y="714356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Rectangle 84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4295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500298" y="4357694"/>
            <a:ext cx="121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3000363" y="4929197"/>
            <a:ext cx="121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4" name="Cœur 43"/>
          <p:cNvSpPr/>
          <p:nvPr/>
        </p:nvSpPr>
        <p:spPr>
          <a:xfrm>
            <a:off x="3428992" y="6429396"/>
            <a:ext cx="142876" cy="142876"/>
          </a:xfrm>
          <a:prstGeom prst="hear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Rectangle 59"/>
          <p:cNvSpPr/>
          <p:nvPr/>
        </p:nvSpPr>
        <p:spPr>
          <a:xfrm>
            <a:off x="1643042" y="571501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2285984" y="571501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2928926" y="571501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3571868" y="571501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4214810" y="571501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/>
          <p:cNvSpPr txBox="1"/>
          <p:nvPr/>
        </p:nvSpPr>
        <p:spPr>
          <a:xfrm>
            <a:off x="3500430" y="6429396"/>
            <a:ext cx="7143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favoris</a:t>
            </a:r>
            <a:endParaRPr lang="fr-FR" sz="800" dirty="0"/>
          </a:p>
        </p:txBody>
      </p:sp>
      <p:sp>
        <p:nvSpPr>
          <p:cNvPr id="93" name="Rectangle 92"/>
          <p:cNvSpPr/>
          <p:nvPr/>
        </p:nvSpPr>
        <p:spPr>
          <a:xfrm>
            <a:off x="2357422" y="6429396"/>
            <a:ext cx="142876" cy="1428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ZoneTexte 93"/>
          <p:cNvSpPr txBox="1"/>
          <p:nvPr/>
        </p:nvSpPr>
        <p:spPr>
          <a:xfrm>
            <a:off x="2500298" y="6428266"/>
            <a:ext cx="6429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 avis</a:t>
            </a:r>
            <a:endParaRPr lang="fr-FR" sz="800" dirty="0"/>
          </a:p>
        </p:txBody>
      </p:sp>
      <p:sp>
        <p:nvSpPr>
          <p:cNvPr id="51" name="Rectangle 50">
            <a:hlinkClick r:id="rId4" action="ppaction://hlinksldjump"/>
          </p:cNvPr>
          <p:cNvSpPr/>
          <p:nvPr/>
        </p:nvSpPr>
        <p:spPr>
          <a:xfrm>
            <a:off x="2143108" y="2857496"/>
            <a:ext cx="2143140" cy="27860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61" name="Rectangle 60">
            <a:hlinkClick r:id="rId4" action="ppaction://hlinksldjump"/>
          </p:cNvPr>
          <p:cNvSpPr/>
          <p:nvPr/>
        </p:nvSpPr>
        <p:spPr>
          <a:xfrm>
            <a:off x="1643042" y="5715016"/>
            <a:ext cx="571504" cy="571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64" name="Rectangle 63">
            <a:hlinkClick r:id="rId4" action="ppaction://hlinksldjump"/>
          </p:cNvPr>
          <p:cNvSpPr/>
          <p:nvPr/>
        </p:nvSpPr>
        <p:spPr>
          <a:xfrm rot="21401128">
            <a:off x="2285984" y="5715016"/>
            <a:ext cx="571504" cy="571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67" name="Rectangle 66">
            <a:hlinkClick r:id="rId4" action="ppaction://hlinksldjump"/>
          </p:cNvPr>
          <p:cNvSpPr/>
          <p:nvPr/>
        </p:nvSpPr>
        <p:spPr>
          <a:xfrm>
            <a:off x="2915591" y="5701681"/>
            <a:ext cx="571504" cy="571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77" name="Rectangle 76">
            <a:hlinkClick r:id="rId4" action="ppaction://hlinksldjump"/>
          </p:cNvPr>
          <p:cNvSpPr/>
          <p:nvPr/>
        </p:nvSpPr>
        <p:spPr>
          <a:xfrm>
            <a:off x="3571868" y="5715016"/>
            <a:ext cx="571504" cy="571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</a:t>
            </a:r>
          </a:p>
        </p:txBody>
      </p:sp>
      <p:sp>
        <p:nvSpPr>
          <p:cNvPr id="79" name="Rectangle 78">
            <a:hlinkClick r:id="rId4" action="ppaction://hlinksldjump"/>
          </p:cNvPr>
          <p:cNvSpPr/>
          <p:nvPr/>
        </p:nvSpPr>
        <p:spPr>
          <a:xfrm>
            <a:off x="4214810" y="5715016"/>
            <a:ext cx="571504" cy="571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83" name="Rectangle à coins arrondis 82">
            <a:hlinkClick r:id="rId7" action="ppaction://hlinksldjump"/>
          </p:cNvPr>
          <p:cNvSpPr/>
          <p:nvPr/>
        </p:nvSpPr>
        <p:spPr>
          <a:xfrm>
            <a:off x="2928926" y="1571612"/>
            <a:ext cx="378621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vestimentaires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90" name="Ellipse 89">
            <a:hlinkClick r:id="rId8" action="ppaction://hlinksldjump"/>
          </p:cNvPr>
          <p:cNvSpPr/>
          <p:nvPr/>
        </p:nvSpPr>
        <p:spPr>
          <a:xfrm>
            <a:off x="7572396" y="4857760"/>
            <a:ext cx="1071570" cy="7143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Contact</a:t>
            </a:r>
            <a:endParaRPr lang="fr-FR" sz="1100" dirty="0">
              <a:solidFill>
                <a:schemeClr val="tx1"/>
              </a:solidFill>
            </a:endParaRPr>
          </a:p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Adresse</a:t>
            </a:r>
          </a:p>
        </p:txBody>
      </p:sp>
      <p:sp>
        <p:nvSpPr>
          <p:cNvPr id="95" name="Rectangle 94">
            <a:hlinkClick r:id="rId9" action="ppaction://hlinksldjump"/>
          </p:cNvPr>
          <p:cNvSpPr/>
          <p:nvPr/>
        </p:nvSpPr>
        <p:spPr>
          <a:xfrm>
            <a:off x="5500694" y="4929198"/>
            <a:ext cx="1785950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Réserver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ZoneTexte 70">
            <a:hlinkClick r:id="rId7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2" name="ZoneTexte 91">
            <a:hlinkClick r:id="rId10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96" name="ZoneTexte 95">
            <a:hlinkClick r:id="rId11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7" name="ZoneTexte 96">
            <a:hlinkClick r:id="rId12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8" name="ZoneTexte 97">
            <a:hlinkClick r:id="rId12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9" name="ZoneTexte 98">
            <a:hlinkClick r:id="rId13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00" name="ZoneTexte 99">
            <a:hlinkClick r:id="rId14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01" name="Ellipse 100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5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ZoneTexte 101">
            <a:hlinkClick r:id="rId16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104" name="Plaque 103"/>
          <p:cNvSpPr/>
          <p:nvPr/>
        </p:nvSpPr>
        <p:spPr>
          <a:xfrm>
            <a:off x="3929058" y="928670"/>
            <a:ext cx="1785950" cy="35719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Mariage/fiançailles</a:t>
            </a:r>
            <a:endParaRPr lang="fr-FR" sz="1400" dirty="0"/>
          </a:p>
        </p:txBody>
      </p:sp>
      <p:sp>
        <p:nvSpPr>
          <p:cNvPr id="105" name="Rectangle 104"/>
          <p:cNvSpPr/>
          <p:nvPr/>
        </p:nvSpPr>
        <p:spPr>
          <a:xfrm>
            <a:off x="5143504" y="3714752"/>
            <a:ext cx="3786214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Rectangle 105"/>
          <p:cNvSpPr/>
          <p:nvPr/>
        </p:nvSpPr>
        <p:spPr>
          <a:xfrm>
            <a:off x="5143504" y="2643182"/>
            <a:ext cx="3786214" cy="7858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/>
          <p:cNvSpPr txBox="1"/>
          <p:nvPr/>
        </p:nvSpPr>
        <p:spPr>
          <a:xfrm>
            <a:off x="5143504" y="2643182"/>
            <a:ext cx="3786182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Description</a:t>
            </a:r>
            <a:endParaRPr lang="fr-FR" sz="1000" dirty="0"/>
          </a:p>
        </p:txBody>
      </p:sp>
      <p:sp>
        <p:nvSpPr>
          <p:cNvPr id="108" name="ZoneTexte 107"/>
          <p:cNvSpPr txBox="1"/>
          <p:nvPr/>
        </p:nvSpPr>
        <p:spPr>
          <a:xfrm>
            <a:off x="5143504" y="3539969"/>
            <a:ext cx="3786214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Tarif</a:t>
            </a:r>
            <a:endParaRPr lang="fr-FR" sz="1000" dirty="0"/>
          </a:p>
        </p:txBody>
      </p:sp>
      <p:cxnSp>
        <p:nvCxnSpPr>
          <p:cNvPr id="109" name="Connecteur droit 108"/>
          <p:cNvCxnSpPr/>
          <p:nvPr/>
        </p:nvCxnSpPr>
        <p:spPr>
          <a:xfrm>
            <a:off x="5429256" y="3000372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Connecteur droit 109"/>
          <p:cNvCxnSpPr/>
          <p:nvPr/>
        </p:nvCxnSpPr>
        <p:spPr>
          <a:xfrm>
            <a:off x="5429256" y="3152772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Connecteur droit 110"/>
          <p:cNvCxnSpPr/>
          <p:nvPr/>
        </p:nvCxnSpPr>
        <p:spPr>
          <a:xfrm flipV="1">
            <a:off x="5429256" y="3286124"/>
            <a:ext cx="1214446" cy="190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Connecteur droit 111"/>
          <p:cNvCxnSpPr/>
          <p:nvPr/>
        </p:nvCxnSpPr>
        <p:spPr>
          <a:xfrm>
            <a:off x="5357818" y="4000504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3" name="Rectangle 112"/>
          <p:cNvSpPr/>
          <p:nvPr/>
        </p:nvSpPr>
        <p:spPr>
          <a:xfrm>
            <a:off x="3000364" y="2071678"/>
            <a:ext cx="3714776" cy="2857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Femme</a:t>
            </a:r>
            <a:endParaRPr lang="fr-FR" sz="1100" dirty="0"/>
          </a:p>
        </p:txBody>
      </p:sp>
      <p:sp>
        <p:nvSpPr>
          <p:cNvPr id="50" name="ZoneTexte 49">
            <a:hlinkClick r:id="rId17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52" name="ZoneTexte 51">
            <a:hlinkClick r:id="rId18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54" name="ZoneTexte 53">
            <a:hlinkClick r:id="rId19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55" name="ZoneTexte 54">
            <a:hlinkClick r:id="rId20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orme libre 101"/>
          <p:cNvSpPr/>
          <p:nvPr/>
        </p:nvSpPr>
        <p:spPr>
          <a:xfrm>
            <a:off x="1142976" y="714356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Rectangle 95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4295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500298" y="4357694"/>
            <a:ext cx="121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3000363" y="4929197"/>
            <a:ext cx="121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4" name="Cœur 43"/>
          <p:cNvSpPr/>
          <p:nvPr/>
        </p:nvSpPr>
        <p:spPr>
          <a:xfrm>
            <a:off x="3428992" y="6429396"/>
            <a:ext cx="142876" cy="142876"/>
          </a:xfrm>
          <a:prstGeom prst="hear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Rectangle 59"/>
          <p:cNvSpPr/>
          <p:nvPr/>
        </p:nvSpPr>
        <p:spPr>
          <a:xfrm>
            <a:off x="1643042" y="571501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2285984" y="571501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2928926" y="571501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3571868" y="571501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4214810" y="571501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/>
          <p:cNvSpPr txBox="1"/>
          <p:nvPr/>
        </p:nvSpPr>
        <p:spPr>
          <a:xfrm>
            <a:off x="3500430" y="6429396"/>
            <a:ext cx="7143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favoris</a:t>
            </a:r>
            <a:endParaRPr lang="fr-FR" sz="800" dirty="0"/>
          </a:p>
        </p:txBody>
      </p:sp>
      <p:sp>
        <p:nvSpPr>
          <p:cNvPr id="93" name="Rectangle 92"/>
          <p:cNvSpPr/>
          <p:nvPr/>
        </p:nvSpPr>
        <p:spPr>
          <a:xfrm>
            <a:off x="2357422" y="6429396"/>
            <a:ext cx="142876" cy="1428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ZoneTexte 93"/>
          <p:cNvSpPr txBox="1"/>
          <p:nvPr/>
        </p:nvSpPr>
        <p:spPr>
          <a:xfrm>
            <a:off x="2500298" y="6428266"/>
            <a:ext cx="6429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 avis</a:t>
            </a:r>
            <a:endParaRPr lang="fr-FR" sz="800" dirty="0"/>
          </a:p>
        </p:txBody>
      </p:sp>
      <p:sp>
        <p:nvSpPr>
          <p:cNvPr id="82" name="Rectangle 81">
            <a:hlinkClick r:id="rId4" action="ppaction://hlinksldjump"/>
          </p:cNvPr>
          <p:cNvSpPr/>
          <p:nvPr/>
        </p:nvSpPr>
        <p:spPr>
          <a:xfrm>
            <a:off x="2000232" y="2571744"/>
            <a:ext cx="2500330" cy="2857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83" name="Rectangle 82">
            <a:hlinkClick r:id="rId4" action="ppaction://hlinksldjump"/>
          </p:cNvPr>
          <p:cNvSpPr/>
          <p:nvPr/>
        </p:nvSpPr>
        <p:spPr>
          <a:xfrm>
            <a:off x="1643042" y="5715016"/>
            <a:ext cx="571504" cy="571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85" name="Rectangle 84">
            <a:hlinkClick r:id="rId4" action="ppaction://hlinksldjump"/>
          </p:cNvPr>
          <p:cNvSpPr/>
          <p:nvPr/>
        </p:nvSpPr>
        <p:spPr>
          <a:xfrm>
            <a:off x="2285984" y="5715016"/>
            <a:ext cx="571504" cy="571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87" name="Rectangle 86">
            <a:hlinkClick r:id="rId4" action="ppaction://hlinksldjump"/>
          </p:cNvPr>
          <p:cNvSpPr/>
          <p:nvPr/>
        </p:nvSpPr>
        <p:spPr>
          <a:xfrm>
            <a:off x="2928926" y="5715016"/>
            <a:ext cx="571504" cy="571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88" name="Rectangle 87">
            <a:hlinkClick r:id="rId4" action="ppaction://hlinksldjump"/>
          </p:cNvPr>
          <p:cNvSpPr/>
          <p:nvPr/>
        </p:nvSpPr>
        <p:spPr>
          <a:xfrm>
            <a:off x="3571868" y="5715016"/>
            <a:ext cx="571504" cy="571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89" name="Rectangle 88">
            <a:hlinkClick r:id="rId4" action="ppaction://hlinksldjump"/>
          </p:cNvPr>
          <p:cNvSpPr/>
          <p:nvPr/>
        </p:nvSpPr>
        <p:spPr>
          <a:xfrm>
            <a:off x="4214810" y="5715016"/>
            <a:ext cx="571504" cy="571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92" name="Rectangle à coins arrondis 91">
            <a:hlinkClick r:id="rId7" action="ppaction://hlinksldjump"/>
          </p:cNvPr>
          <p:cNvSpPr/>
          <p:nvPr/>
        </p:nvSpPr>
        <p:spPr>
          <a:xfrm>
            <a:off x="2928926" y="1571612"/>
            <a:ext cx="378621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vestimentaires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79" name="Ellipse 78">
            <a:hlinkClick r:id="rId8" action="ppaction://hlinksldjump"/>
          </p:cNvPr>
          <p:cNvSpPr/>
          <p:nvPr/>
        </p:nvSpPr>
        <p:spPr>
          <a:xfrm>
            <a:off x="7572396" y="4857760"/>
            <a:ext cx="1071570" cy="7143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Contact</a:t>
            </a:r>
            <a:endParaRPr lang="fr-FR" sz="1100" dirty="0">
              <a:solidFill>
                <a:schemeClr val="tx1"/>
              </a:solidFill>
            </a:endParaRPr>
          </a:p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Adresse</a:t>
            </a:r>
          </a:p>
        </p:txBody>
      </p:sp>
      <p:sp>
        <p:nvSpPr>
          <p:cNvPr id="84" name="Rectangle 83">
            <a:hlinkClick r:id="rId9" action="ppaction://hlinksldjump"/>
          </p:cNvPr>
          <p:cNvSpPr/>
          <p:nvPr/>
        </p:nvSpPr>
        <p:spPr>
          <a:xfrm>
            <a:off x="5500694" y="4929198"/>
            <a:ext cx="1785950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Réserver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>
            <a:hlinkClick r:id="rId7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0" name="ZoneTexte 89">
            <a:hlinkClick r:id="rId10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91" name="ZoneTexte 90">
            <a:hlinkClick r:id="rId11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5" name="ZoneTexte 94">
            <a:hlinkClick r:id="rId12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7" name="ZoneTexte 96">
            <a:hlinkClick r:id="rId12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8" name="ZoneTexte 97">
            <a:hlinkClick r:id="rId13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9" name="ZoneTexte 98">
            <a:hlinkClick r:id="rId14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00" name="Ellipse 99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5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ZoneTexte 100">
            <a:hlinkClick r:id="rId16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103" name="Plaque 102"/>
          <p:cNvSpPr/>
          <p:nvPr/>
        </p:nvSpPr>
        <p:spPr>
          <a:xfrm>
            <a:off x="3929058" y="928670"/>
            <a:ext cx="1785950" cy="35719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Mariage/fiançailles</a:t>
            </a:r>
            <a:endParaRPr lang="fr-FR" sz="1400" dirty="0"/>
          </a:p>
        </p:txBody>
      </p:sp>
      <p:sp>
        <p:nvSpPr>
          <p:cNvPr id="104" name="Rectangle 103"/>
          <p:cNvSpPr/>
          <p:nvPr/>
        </p:nvSpPr>
        <p:spPr>
          <a:xfrm>
            <a:off x="5143504" y="3714752"/>
            <a:ext cx="3786214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Rectangle 104"/>
          <p:cNvSpPr/>
          <p:nvPr/>
        </p:nvSpPr>
        <p:spPr>
          <a:xfrm>
            <a:off x="5143504" y="2643182"/>
            <a:ext cx="3786214" cy="7858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ZoneTexte 105"/>
          <p:cNvSpPr txBox="1"/>
          <p:nvPr/>
        </p:nvSpPr>
        <p:spPr>
          <a:xfrm>
            <a:off x="5143504" y="2643182"/>
            <a:ext cx="3786182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Description</a:t>
            </a:r>
            <a:endParaRPr lang="fr-FR" sz="1000" dirty="0"/>
          </a:p>
        </p:txBody>
      </p:sp>
      <p:sp>
        <p:nvSpPr>
          <p:cNvPr id="107" name="ZoneTexte 106"/>
          <p:cNvSpPr txBox="1"/>
          <p:nvPr/>
        </p:nvSpPr>
        <p:spPr>
          <a:xfrm>
            <a:off x="5143504" y="3539969"/>
            <a:ext cx="3786214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Tarif</a:t>
            </a:r>
            <a:endParaRPr lang="fr-FR" sz="1000" dirty="0"/>
          </a:p>
        </p:txBody>
      </p:sp>
      <p:cxnSp>
        <p:nvCxnSpPr>
          <p:cNvPr id="108" name="Connecteur droit 107"/>
          <p:cNvCxnSpPr/>
          <p:nvPr/>
        </p:nvCxnSpPr>
        <p:spPr>
          <a:xfrm>
            <a:off x="5429256" y="3000372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Connecteur droit 108"/>
          <p:cNvCxnSpPr/>
          <p:nvPr/>
        </p:nvCxnSpPr>
        <p:spPr>
          <a:xfrm>
            <a:off x="5429256" y="3152772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Connecteur droit 109"/>
          <p:cNvCxnSpPr/>
          <p:nvPr/>
        </p:nvCxnSpPr>
        <p:spPr>
          <a:xfrm flipV="1">
            <a:off x="5429256" y="3286124"/>
            <a:ext cx="1214446" cy="190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Connecteur droit 110"/>
          <p:cNvCxnSpPr/>
          <p:nvPr/>
        </p:nvCxnSpPr>
        <p:spPr>
          <a:xfrm>
            <a:off x="5357818" y="4000504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3000364" y="2071678"/>
            <a:ext cx="3714776" cy="2857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Femme</a:t>
            </a:r>
            <a:endParaRPr lang="fr-FR" sz="1100" dirty="0"/>
          </a:p>
        </p:txBody>
      </p:sp>
      <p:sp>
        <p:nvSpPr>
          <p:cNvPr id="50" name="ZoneTexte 49">
            <a:hlinkClick r:id="rId17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51" name="ZoneTexte 50">
            <a:hlinkClick r:id="rId18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52" name="ZoneTexte 51">
            <a:hlinkClick r:id="rId19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54" name="ZoneTexte 53">
            <a:hlinkClick r:id="rId20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orme libre 101"/>
          <p:cNvSpPr/>
          <p:nvPr/>
        </p:nvSpPr>
        <p:spPr>
          <a:xfrm>
            <a:off x="1142976" y="714356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Rectangle 89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4295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500298" y="4357694"/>
            <a:ext cx="121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3000363" y="4929197"/>
            <a:ext cx="121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4" name="Cœur 43"/>
          <p:cNvSpPr/>
          <p:nvPr/>
        </p:nvSpPr>
        <p:spPr>
          <a:xfrm>
            <a:off x="3428992" y="6429396"/>
            <a:ext cx="142876" cy="142876"/>
          </a:xfrm>
          <a:prstGeom prst="hear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Rectangle 59"/>
          <p:cNvSpPr/>
          <p:nvPr/>
        </p:nvSpPr>
        <p:spPr>
          <a:xfrm>
            <a:off x="1643042" y="5715016"/>
            <a:ext cx="571504" cy="571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2285984" y="5715016"/>
            <a:ext cx="571504" cy="571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2928926" y="5715016"/>
            <a:ext cx="571504" cy="571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3571868" y="5715016"/>
            <a:ext cx="571504" cy="571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4214810" y="5715016"/>
            <a:ext cx="571504" cy="571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/>
          <p:cNvSpPr txBox="1"/>
          <p:nvPr/>
        </p:nvSpPr>
        <p:spPr>
          <a:xfrm>
            <a:off x="3500430" y="6429396"/>
            <a:ext cx="7143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favoris</a:t>
            </a:r>
            <a:endParaRPr lang="fr-FR" sz="800" dirty="0"/>
          </a:p>
        </p:txBody>
      </p:sp>
      <p:sp>
        <p:nvSpPr>
          <p:cNvPr id="93" name="Rectangle 92"/>
          <p:cNvSpPr/>
          <p:nvPr/>
        </p:nvSpPr>
        <p:spPr>
          <a:xfrm>
            <a:off x="2357422" y="6429396"/>
            <a:ext cx="142876" cy="1428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ZoneTexte 93"/>
          <p:cNvSpPr txBox="1"/>
          <p:nvPr/>
        </p:nvSpPr>
        <p:spPr>
          <a:xfrm>
            <a:off x="2500298" y="6428266"/>
            <a:ext cx="6429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 avis</a:t>
            </a:r>
            <a:endParaRPr lang="fr-FR" sz="800" dirty="0"/>
          </a:p>
        </p:txBody>
      </p:sp>
      <p:sp>
        <p:nvSpPr>
          <p:cNvPr id="85" name="Rectangle 84">
            <a:hlinkClick r:id="rId4" action="ppaction://hlinksldjump"/>
          </p:cNvPr>
          <p:cNvSpPr/>
          <p:nvPr/>
        </p:nvSpPr>
        <p:spPr>
          <a:xfrm>
            <a:off x="2285984" y="5715016"/>
            <a:ext cx="571504" cy="571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8" name="Rectangle 47">
            <a:hlinkClick r:id="rId4" action="ppaction://hlinksldjump"/>
          </p:cNvPr>
          <p:cNvSpPr/>
          <p:nvPr/>
        </p:nvSpPr>
        <p:spPr>
          <a:xfrm>
            <a:off x="1785918" y="2643182"/>
            <a:ext cx="2857520" cy="292895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9" name="Rectangle 48">
            <a:hlinkClick r:id="rId4" action="ppaction://hlinksldjump"/>
          </p:cNvPr>
          <p:cNvSpPr/>
          <p:nvPr/>
        </p:nvSpPr>
        <p:spPr>
          <a:xfrm>
            <a:off x="1643042" y="5715016"/>
            <a:ext cx="633418" cy="5810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51" name="Rectangle 50">
            <a:hlinkClick r:id="rId4" action="ppaction://hlinksldjump"/>
          </p:cNvPr>
          <p:cNvSpPr/>
          <p:nvPr/>
        </p:nvSpPr>
        <p:spPr>
          <a:xfrm>
            <a:off x="2285984" y="5715016"/>
            <a:ext cx="633418" cy="5810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61" name="Rectangle 60">
            <a:hlinkClick r:id="rId4" action="ppaction://hlinksldjump"/>
          </p:cNvPr>
          <p:cNvSpPr/>
          <p:nvPr/>
        </p:nvSpPr>
        <p:spPr>
          <a:xfrm>
            <a:off x="2928926" y="5715016"/>
            <a:ext cx="633418" cy="5810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64" name="Rectangle 63">
            <a:hlinkClick r:id="rId4" action="ppaction://hlinksldjump"/>
          </p:cNvPr>
          <p:cNvSpPr/>
          <p:nvPr/>
        </p:nvSpPr>
        <p:spPr>
          <a:xfrm>
            <a:off x="3571868" y="5715016"/>
            <a:ext cx="633418" cy="5810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67" name="Rectangle 66">
            <a:hlinkClick r:id="rId4" action="ppaction://hlinksldjump"/>
          </p:cNvPr>
          <p:cNvSpPr/>
          <p:nvPr/>
        </p:nvSpPr>
        <p:spPr>
          <a:xfrm>
            <a:off x="4214810" y="5715016"/>
            <a:ext cx="633418" cy="5810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81" name="Rectangle à coins arrondis 80">
            <a:hlinkClick r:id="rId8" action="ppaction://hlinksldjump"/>
          </p:cNvPr>
          <p:cNvSpPr/>
          <p:nvPr/>
        </p:nvSpPr>
        <p:spPr>
          <a:xfrm>
            <a:off x="2928926" y="1571612"/>
            <a:ext cx="378621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vestimentaires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88" name="Ellipse 87">
            <a:hlinkClick r:id="rId9" action="ppaction://hlinksldjump"/>
          </p:cNvPr>
          <p:cNvSpPr/>
          <p:nvPr/>
        </p:nvSpPr>
        <p:spPr>
          <a:xfrm>
            <a:off x="7572396" y="4857760"/>
            <a:ext cx="1071570" cy="7143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Contact</a:t>
            </a:r>
            <a:endParaRPr lang="fr-FR" sz="1100" dirty="0">
              <a:solidFill>
                <a:schemeClr val="tx1"/>
              </a:solidFill>
            </a:endParaRPr>
          </a:p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Adresse</a:t>
            </a:r>
          </a:p>
        </p:txBody>
      </p:sp>
      <p:sp>
        <p:nvSpPr>
          <p:cNvPr id="91" name="Rectangle 90">
            <a:hlinkClick r:id="rId10" action="ppaction://hlinksldjump"/>
          </p:cNvPr>
          <p:cNvSpPr/>
          <p:nvPr/>
        </p:nvSpPr>
        <p:spPr>
          <a:xfrm>
            <a:off x="5500694" y="4929198"/>
            <a:ext cx="1785950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Réserver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ZoneTexte 70">
            <a:hlinkClick r:id="rId8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2" name="ZoneTexte 91">
            <a:hlinkClick r:id="rId11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95" name="ZoneTexte 94">
            <a:hlinkClick r:id="rId12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6" name="ZoneTexte 95">
            <a:hlinkClick r:id="rId13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7" name="ZoneTexte 96">
            <a:hlinkClick r:id="rId13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8" name="ZoneTexte 97">
            <a:hlinkClick r:id="rId14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9" name="ZoneTexte 98">
            <a:hlinkClick r:id="rId15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00" name="Ellipse 99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6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ZoneTexte 100">
            <a:hlinkClick r:id="rId17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103" name="Plaque 102"/>
          <p:cNvSpPr/>
          <p:nvPr/>
        </p:nvSpPr>
        <p:spPr>
          <a:xfrm>
            <a:off x="3929058" y="928670"/>
            <a:ext cx="1785950" cy="35719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Mariage/fiançailles</a:t>
            </a:r>
            <a:endParaRPr lang="fr-FR" sz="1400" dirty="0"/>
          </a:p>
        </p:txBody>
      </p:sp>
      <p:sp>
        <p:nvSpPr>
          <p:cNvPr id="104" name="Rectangle 103"/>
          <p:cNvSpPr/>
          <p:nvPr/>
        </p:nvSpPr>
        <p:spPr>
          <a:xfrm>
            <a:off x="5143504" y="3714752"/>
            <a:ext cx="3786214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Rectangle 104"/>
          <p:cNvSpPr/>
          <p:nvPr/>
        </p:nvSpPr>
        <p:spPr>
          <a:xfrm>
            <a:off x="5143504" y="2643182"/>
            <a:ext cx="3786214" cy="7858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ZoneTexte 105"/>
          <p:cNvSpPr txBox="1"/>
          <p:nvPr/>
        </p:nvSpPr>
        <p:spPr>
          <a:xfrm>
            <a:off x="5143504" y="2643182"/>
            <a:ext cx="3786182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Description</a:t>
            </a:r>
            <a:endParaRPr lang="fr-FR" sz="1000" dirty="0"/>
          </a:p>
        </p:txBody>
      </p:sp>
      <p:sp>
        <p:nvSpPr>
          <p:cNvPr id="107" name="ZoneTexte 106"/>
          <p:cNvSpPr txBox="1"/>
          <p:nvPr/>
        </p:nvSpPr>
        <p:spPr>
          <a:xfrm>
            <a:off x="5143504" y="3539969"/>
            <a:ext cx="3786214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Tarif</a:t>
            </a:r>
            <a:endParaRPr lang="fr-FR" sz="1000" dirty="0"/>
          </a:p>
        </p:txBody>
      </p:sp>
      <p:cxnSp>
        <p:nvCxnSpPr>
          <p:cNvPr id="108" name="Connecteur droit 107"/>
          <p:cNvCxnSpPr/>
          <p:nvPr/>
        </p:nvCxnSpPr>
        <p:spPr>
          <a:xfrm>
            <a:off x="5429256" y="3000372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Connecteur droit 108"/>
          <p:cNvCxnSpPr/>
          <p:nvPr/>
        </p:nvCxnSpPr>
        <p:spPr>
          <a:xfrm>
            <a:off x="5429256" y="3152772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Connecteur droit 109"/>
          <p:cNvCxnSpPr/>
          <p:nvPr/>
        </p:nvCxnSpPr>
        <p:spPr>
          <a:xfrm flipV="1">
            <a:off x="5429256" y="3286124"/>
            <a:ext cx="1214446" cy="190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Connecteur droit 110"/>
          <p:cNvCxnSpPr/>
          <p:nvPr/>
        </p:nvCxnSpPr>
        <p:spPr>
          <a:xfrm>
            <a:off x="5357818" y="4000504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3000364" y="2071678"/>
            <a:ext cx="3714776" cy="2857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Femme</a:t>
            </a:r>
            <a:endParaRPr lang="fr-FR" sz="1100" dirty="0"/>
          </a:p>
        </p:txBody>
      </p:sp>
      <p:sp>
        <p:nvSpPr>
          <p:cNvPr id="52" name="ZoneTexte 51">
            <a:hlinkClick r:id="rId18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54" name="ZoneTexte 53">
            <a:hlinkClick r:id="rId19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55" name="ZoneTexte 54">
            <a:hlinkClick r:id="rId20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56" name="ZoneTexte 55">
            <a:hlinkClick r:id="rId21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orme libre 110"/>
          <p:cNvSpPr/>
          <p:nvPr/>
        </p:nvSpPr>
        <p:spPr>
          <a:xfrm>
            <a:off x="1142976" y="714356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1571604" y="-24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4295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500298" y="4357694"/>
            <a:ext cx="12144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3000363" y="4929197"/>
            <a:ext cx="12144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4" name="Cœur 43"/>
          <p:cNvSpPr/>
          <p:nvPr/>
        </p:nvSpPr>
        <p:spPr>
          <a:xfrm>
            <a:off x="3428992" y="6429396"/>
            <a:ext cx="142876" cy="142876"/>
          </a:xfrm>
          <a:prstGeom prst="hear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Rectangle 59"/>
          <p:cNvSpPr/>
          <p:nvPr/>
        </p:nvSpPr>
        <p:spPr>
          <a:xfrm>
            <a:off x="1643042" y="5715016"/>
            <a:ext cx="571504" cy="571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2285984" y="5715016"/>
            <a:ext cx="571504" cy="571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2928926" y="5715016"/>
            <a:ext cx="571504" cy="571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3571868" y="5715016"/>
            <a:ext cx="571504" cy="571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4214810" y="5715016"/>
            <a:ext cx="571504" cy="571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/>
          <p:cNvSpPr txBox="1"/>
          <p:nvPr/>
        </p:nvSpPr>
        <p:spPr>
          <a:xfrm>
            <a:off x="3500430" y="6429396"/>
            <a:ext cx="7143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favoris</a:t>
            </a:r>
            <a:endParaRPr lang="fr-FR" sz="800" dirty="0"/>
          </a:p>
        </p:txBody>
      </p:sp>
      <p:sp>
        <p:nvSpPr>
          <p:cNvPr id="93" name="Rectangle 92"/>
          <p:cNvSpPr/>
          <p:nvPr/>
        </p:nvSpPr>
        <p:spPr>
          <a:xfrm>
            <a:off x="2357422" y="6429396"/>
            <a:ext cx="142876" cy="1428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ZoneTexte 93"/>
          <p:cNvSpPr txBox="1"/>
          <p:nvPr/>
        </p:nvSpPr>
        <p:spPr>
          <a:xfrm>
            <a:off x="2500298" y="6428266"/>
            <a:ext cx="6429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 avis</a:t>
            </a:r>
            <a:endParaRPr lang="fr-FR" sz="800" dirty="0"/>
          </a:p>
        </p:txBody>
      </p:sp>
      <p:sp>
        <p:nvSpPr>
          <p:cNvPr id="49" name="Rectangle 48">
            <a:hlinkClick r:id="rId4" action="ppaction://hlinksldjump"/>
          </p:cNvPr>
          <p:cNvSpPr/>
          <p:nvPr/>
        </p:nvSpPr>
        <p:spPr>
          <a:xfrm>
            <a:off x="1714480" y="2714620"/>
            <a:ext cx="2857520" cy="285752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51" name="Rectangle 50">
            <a:hlinkClick r:id="rId4" action="ppaction://hlinksldjump"/>
          </p:cNvPr>
          <p:cNvSpPr/>
          <p:nvPr/>
        </p:nvSpPr>
        <p:spPr>
          <a:xfrm>
            <a:off x="1643042" y="5715016"/>
            <a:ext cx="571504" cy="571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61" name="Rectangle 60">
            <a:hlinkClick r:id="rId4" action="ppaction://hlinksldjump"/>
          </p:cNvPr>
          <p:cNvSpPr/>
          <p:nvPr/>
        </p:nvSpPr>
        <p:spPr>
          <a:xfrm>
            <a:off x="2285984" y="5715016"/>
            <a:ext cx="571504" cy="571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64" name="Rectangle 63">
            <a:hlinkClick r:id="rId4" action="ppaction://hlinksldjump"/>
          </p:cNvPr>
          <p:cNvSpPr/>
          <p:nvPr/>
        </p:nvSpPr>
        <p:spPr>
          <a:xfrm>
            <a:off x="2928926" y="5715016"/>
            <a:ext cx="571504" cy="571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67" name="Rectangle 66">
            <a:hlinkClick r:id="rId4" action="ppaction://hlinksldjump"/>
          </p:cNvPr>
          <p:cNvSpPr/>
          <p:nvPr/>
        </p:nvSpPr>
        <p:spPr>
          <a:xfrm>
            <a:off x="3571868" y="5715016"/>
            <a:ext cx="571504" cy="571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77" name="Rectangle 76">
            <a:hlinkClick r:id="rId4" action="ppaction://hlinksldjump"/>
          </p:cNvPr>
          <p:cNvSpPr/>
          <p:nvPr/>
        </p:nvSpPr>
        <p:spPr>
          <a:xfrm>
            <a:off x="4214810" y="5715016"/>
            <a:ext cx="571504" cy="571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84" name="Rectangle à coins arrondis 83">
            <a:hlinkClick r:id="rId7" action="ppaction://hlinksldjump"/>
          </p:cNvPr>
          <p:cNvSpPr/>
          <p:nvPr/>
        </p:nvSpPr>
        <p:spPr>
          <a:xfrm>
            <a:off x="2928926" y="1571612"/>
            <a:ext cx="378621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vestimentaires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88" name="Ellipse 87">
            <a:hlinkClick r:id="rId8" action="ppaction://hlinksldjump"/>
          </p:cNvPr>
          <p:cNvSpPr/>
          <p:nvPr/>
        </p:nvSpPr>
        <p:spPr>
          <a:xfrm>
            <a:off x="7572396" y="4857760"/>
            <a:ext cx="1071570" cy="7143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Contact</a:t>
            </a:r>
            <a:endParaRPr lang="fr-FR" sz="1100" dirty="0">
              <a:solidFill>
                <a:schemeClr val="tx1"/>
              </a:solidFill>
            </a:endParaRPr>
          </a:p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Adresse</a:t>
            </a:r>
          </a:p>
        </p:txBody>
      </p:sp>
      <p:sp>
        <p:nvSpPr>
          <p:cNvPr id="90" name="Rectangle 89">
            <a:hlinkClick r:id="rId9" action="ppaction://hlinksldjump"/>
          </p:cNvPr>
          <p:cNvSpPr/>
          <p:nvPr/>
        </p:nvSpPr>
        <p:spPr>
          <a:xfrm>
            <a:off x="5500694" y="4929198"/>
            <a:ext cx="1785950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Réserver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ZoneTexte 101">
            <a:hlinkClick r:id="rId7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03" name="ZoneTexte 102">
            <a:hlinkClick r:id="rId10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104" name="ZoneTexte 103">
            <a:hlinkClick r:id="rId11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05" name="ZoneTexte 104">
            <a:hlinkClick r:id="rId12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06" name="ZoneTexte 105">
            <a:hlinkClick r:id="rId12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07" name="ZoneTexte 106">
            <a:hlinkClick r:id="rId13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08" name="ZoneTexte 107">
            <a:hlinkClick r:id="rId14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09" name="Ellipse 108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5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ZoneTexte 109">
            <a:hlinkClick r:id="rId16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112" name="Plaque 111"/>
          <p:cNvSpPr/>
          <p:nvPr/>
        </p:nvSpPr>
        <p:spPr>
          <a:xfrm>
            <a:off x="3929058" y="928670"/>
            <a:ext cx="1785950" cy="35719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Mariage/fiançailles</a:t>
            </a:r>
            <a:endParaRPr lang="fr-FR" sz="1400" dirty="0"/>
          </a:p>
        </p:txBody>
      </p:sp>
      <p:sp>
        <p:nvSpPr>
          <p:cNvPr id="113" name="Rectangle 112"/>
          <p:cNvSpPr/>
          <p:nvPr/>
        </p:nvSpPr>
        <p:spPr>
          <a:xfrm>
            <a:off x="5143504" y="3714752"/>
            <a:ext cx="3786214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Rectangle 113"/>
          <p:cNvSpPr/>
          <p:nvPr/>
        </p:nvSpPr>
        <p:spPr>
          <a:xfrm>
            <a:off x="5143504" y="2643182"/>
            <a:ext cx="3786214" cy="7858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ZoneTexte 114"/>
          <p:cNvSpPr txBox="1"/>
          <p:nvPr/>
        </p:nvSpPr>
        <p:spPr>
          <a:xfrm>
            <a:off x="5143504" y="2643182"/>
            <a:ext cx="3786182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Description</a:t>
            </a:r>
            <a:endParaRPr lang="fr-FR" sz="1000" dirty="0"/>
          </a:p>
        </p:txBody>
      </p:sp>
      <p:sp>
        <p:nvSpPr>
          <p:cNvPr id="116" name="ZoneTexte 115"/>
          <p:cNvSpPr txBox="1"/>
          <p:nvPr/>
        </p:nvSpPr>
        <p:spPr>
          <a:xfrm>
            <a:off x="5143504" y="3539969"/>
            <a:ext cx="3786214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Tarif</a:t>
            </a:r>
            <a:endParaRPr lang="fr-FR" sz="1000" dirty="0"/>
          </a:p>
        </p:txBody>
      </p:sp>
      <p:cxnSp>
        <p:nvCxnSpPr>
          <p:cNvPr id="117" name="Connecteur droit 116"/>
          <p:cNvCxnSpPr/>
          <p:nvPr/>
        </p:nvCxnSpPr>
        <p:spPr>
          <a:xfrm>
            <a:off x="5429256" y="3000372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Connecteur droit 117"/>
          <p:cNvCxnSpPr/>
          <p:nvPr/>
        </p:nvCxnSpPr>
        <p:spPr>
          <a:xfrm>
            <a:off x="5429256" y="3152772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flipV="1">
            <a:off x="5429256" y="3286124"/>
            <a:ext cx="1214446" cy="190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>
            <a:off x="5357818" y="4000504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3000364" y="2071678"/>
            <a:ext cx="3714776" cy="2857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Femme</a:t>
            </a:r>
            <a:endParaRPr lang="fr-FR" sz="1100" dirty="0"/>
          </a:p>
        </p:txBody>
      </p:sp>
      <p:sp>
        <p:nvSpPr>
          <p:cNvPr id="50" name="ZoneTexte 49">
            <a:hlinkClick r:id="rId17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52" name="ZoneTexte 51">
            <a:hlinkClick r:id="rId18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53" name="ZoneTexte 52">
            <a:hlinkClick r:id="rId19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54" name="ZoneTexte 53">
            <a:hlinkClick r:id="rId20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Forme libre 91"/>
          <p:cNvSpPr/>
          <p:nvPr/>
        </p:nvSpPr>
        <p:spPr>
          <a:xfrm>
            <a:off x="1142976" y="714356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Rectangle 89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4295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500298" y="4357694"/>
            <a:ext cx="12144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3000363" y="4929197"/>
            <a:ext cx="12144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4" name="Cœur 43"/>
          <p:cNvSpPr/>
          <p:nvPr/>
        </p:nvSpPr>
        <p:spPr>
          <a:xfrm>
            <a:off x="3428992" y="6429396"/>
            <a:ext cx="142876" cy="142876"/>
          </a:xfrm>
          <a:prstGeom prst="hear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6" name="ZoneTexte 85"/>
          <p:cNvSpPr txBox="1"/>
          <p:nvPr/>
        </p:nvSpPr>
        <p:spPr>
          <a:xfrm>
            <a:off x="3500430" y="6429396"/>
            <a:ext cx="7143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favoris</a:t>
            </a:r>
            <a:endParaRPr lang="fr-FR" sz="800" dirty="0"/>
          </a:p>
        </p:txBody>
      </p:sp>
      <p:sp>
        <p:nvSpPr>
          <p:cNvPr id="93" name="Rectangle 92"/>
          <p:cNvSpPr/>
          <p:nvPr/>
        </p:nvSpPr>
        <p:spPr>
          <a:xfrm>
            <a:off x="2357422" y="6429396"/>
            <a:ext cx="142876" cy="1428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ZoneTexte 93"/>
          <p:cNvSpPr txBox="1"/>
          <p:nvPr/>
        </p:nvSpPr>
        <p:spPr>
          <a:xfrm>
            <a:off x="2500298" y="6428266"/>
            <a:ext cx="6429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 avis</a:t>
            </a:r>
            <a:endParaRPr lang="fr-FR" sz="800" dirty="0"/>
          </a:p>
        </p:txBody>
      </p:sp>
      <p:sp>
        <p:nvSpPr>
          <p:cNvPr id="59" name="Rectangle 58"/>
          <p:cNvSpPr/>
          <p:nvPr/>
        </p:nvSpPr>
        <p:spPr>
          <a:xfrm>
            <a:off x="3000364" y="2071678"/>
            <a:ext cx="3714776" cy="2857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Enfant</a:t>
            </a:r>
            <a:endParaRPr lang="fr-FR" sz="1100" dirty="0"/>
          </a:p>
        </p:txBody>
      </p:sp>
      <p:sp>
        <p:nvSpPr>
          <p:cNvPr id="49" name="Rectangle 48">
            <a:hlinkClick r:id="rId4" action="ppaction://hlinksldjump"/>
          </p:cNvPr>
          <p:cNvSpPr/>
          <p:nvPr/>
        </p:nvSpPr>
        <p:spPr>
          <a:xfrm>
            <a:off x="2143108" y="2571744"/>
            <a:ext cx="2357454" cy="30718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79" name="Rectangle 78">
            <a:hlinkClick r:id="rId4" action="ppaction://hlinksldjump"/>
          </p:cNvPr>
          <p:cNvSpPr/>
          <p:nvPr/>
        </p:nvSpPr>
        <p:spPr>
          <a:xfrm>
            <a:off x="1714480" y="5715016"/>
            <a:ext cx="642942" cy="571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81" name="Rectangle 80">
            <a:hlinkClick r:id="rId4" action="ppaction://hlinksldjump"/>
          </p:cNvPr>
          <p:cNvSpPr/>
          <p:nvPr/>
        </p:nvSpPr>
        <p:spPr>
          <a:xfrm>
            <a:off x="2428860" y="5715016"/>
            <a:ext cx="642942" cy="571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82" name="Rectangle 81">
            <a:hlinkClick r:id="rId4" action="ppaction://hlinksldjump"/>
          </p:cNvPr>
          <p:cNvSpPr/>
          <p:nvPr/>
        </p:nvSpPr>
        <p:spPr>
          <a:xfrm>
            <a:off x="3143240" y="5715016"/>
            <a:ext cx="642942" cy="571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83" name="Rectangle 82">
            <a:hlinkClick r:id="rId4" action="ppaction://hlinksldjump"/>
          </p:cNvPr>
          <p:cNvSpPr/>
          <p:nvPr/>
        </p:nvSpPr>
        <p:spPr>
          <a:xfrm>
            <a:off x="3857620" y="5715016"/>
            <a:ext cx="642942" cy="571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84" name="Rectangle 83">
            <a:hlinkClick r:id="rId4" action="ppaction://hlinksldjump"/>
          </p:cNvPr>
          <p:cNvSpPr/>
          <p:nvPr/>
        </p:nvSpPr>
        <p:spPr>
          <a:xfrm>
            <a:off x="4572000" y="5715016"/>
            <a:ext cx="642942" cy="571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88" name="Rectangle à coins arrondis 87">
            <a:hlinkClick r:id="rId7" action="ppaction://hlinksldjump"/>
          </p:cNvPr>
          <p:cNvSpPr/>
          <p:nvPr/>
        </p:nvSpPr>
        <p:spPr>
          <a:xfrm>
            <a:off x="2928926" y="1571612"/>
            <a:ext cx="378621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vestimentaires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70" name="Ellipse 69">
            <a:hlinkClick r:id="rId8" action="ppaction://hlinksldjump"/>
          </p:cNvPr>
          <p:cNvSpPr/>
          <p:nvPr/>
        </p:nvSpPr>
        <p:spPr>
          <a:xfrm>
            <a:off x="7572396" y="4857760"/>
            <a:ext cx="1071570" cy="7143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Contact</a:t>
            </a:r>
            <a:endParaRPr lang="fr-FR" sz="1100" dirty="0">
              <a:solidFill>
                <a:schemeClr val="tx1"/>
              </a:solidFill>
            </a:endParaRPr>
          </a:p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Adresse</a:t>
            </a:r>
          </a:p>
        </p:txBody>
      </p:sp>
      <p:sp>
        <p:nvSpPr>
          <p:cNvPr id="75" name="Rectangle 74">
            <a:hlinkClick r:id="rId9" action="ppaction://hlinksldjump"/>
          </p:cNvPr>
          <p:cNvSpPr/>
          <p:nvPr/>
        </p:nvSpPr>
        <p:spPr>
          <a:xfrm>
            <a:off x="5500694" y="4929198"/>
            <a:ext cx="1785950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Réserver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>
            <a:hlinkClick r:id="rId10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6" name="ZoneTexte 75">
            <a:hlinkClick r:id="rId11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77" name="ZoneTexte 76">
            <a:hlinkClick r:id="rId12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8" name="ZoneTexte 77">
            <a:hlinkClick r:id="rId13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0" name="ZoneTexte 79">
            <a:hlinkClick r:id="rId13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5" name="ZoneTexte 84">
            <a:hlinkClick r:id="rId7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7" name="ZoneTexte 86">
            <a:hlinkClick r:id="rId14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9" name="Ellipse 88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5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ZoneTexte 90">
            <a:hlinkClick r:id="rId16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95" name="Plaque 94"/>
          <p:cNvSpPr/>
          <p:nvPr/>
        </p:nvSpPr>
        <p:spPr>
          <a:xfrm>
            <a:off x="3929058" y="928670"/>
            <a:ext cx="1785950" cy="35719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Mariage/fiançailles</a:t>
            </a:r>
            <a:endParaRPr lang="fr-FR" sz="1400" dirty="0"/>
          </a:p>
        </p:txBody>
      </p:sp>
      <p:sp>
        <p:nvSpPr>
          <p:cNvPr id="96" name="Rectangle 95"/>
          <p:cNvSpPr/>
          <p:nvPr/>
        </p:nvSpPr>
        <p:spPr>
          <a:xfrm>
            <a:off x="5143504" y="3714752"/>
            <a:ext cx="3786214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Rectangle 96"/>
          <p:cNvSpPr/>
          <p:nvPr/>
        </p:nvSpPr>
        <p:spPr>
          <a:xfrm>
            <a:off x="5143504" y="2643182"/>
            <a:ext cx="3786214" cy="7858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ZoneTexte 97"/>
          <p:cNvSpPr txBox="1"/>
          <p:nvPr/>
        </p:nvSpPr>
        <p:spPr>
          <a:xfrm>
            <a:off x="5143504" y="2643182"/>
            <a:ext cx="3786182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Description</a:t>
            </a:r>
            <a:endParaRPr lang="fr-FR" sz="1000" dirty="0"/>
          </a:p>
        </p:txBody>
      </p:sp>
      <p:sp>
        <p:nvSpPr>
          <p:cNvPr id="99" name="ZoneTexte 98"/>
          <p:cNvSpPr txBox="1"/>
          <p:nvPr/>
        </p:nvSpPr>
        <p:spPr>
          <a:xfrm>
            <a:off x="5143504" y="3539969"/>
            <a:ext cx="3786214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Tarif</a:t>
            </a:r>
            <a:endParaRPr lang="fr-FR" sz="1000" dirty="0"/>
          </a:p>
        </p:txBody>
      </p:sp>
      <p:cxnSp>
        <p:nvCxnSpPr>
          <p:cNvPr id="100" name="Connecteur droit 99"/>
          <p:cNvCxnSpPr/>
          <p:nvPr/>
        </p:nvCxnSpPr>
        <p:spPr>
          <a:xfrm>
            <a:off x="5429256" y="3000372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>
            <a:off x="5429256" y="3152772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 flipV="1">
            <a:off x="5429256" y="3286124"/>
            <a:ext cx="1214446" cy="190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>
            <a:off x="5357818" y="4000504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ZoneTexte 44">
            <a:hlinkClick r:id="rId17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47" name="ZoneTexte 46">
            <a:hlinkClick r:id="rId18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48" name="ZoneTexte 47">
            <a:hlinkClick r:id="rId19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50" name="ZoneTexte 49">
            <a:hlinkClick r:id="rId20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rme libre 33"/>
          <p:cNvSpPr/>
          <p:nvPr/>
        </p:nvSpPr>
        <p:spPr>
          <a:xfrm>
            <a:off x="1142976" y="714356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643306" y="1555094"/>
            <a:ext cx="6000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latin typeface="Castellar" pitchFamily="18" charset="0"/>
              </a:rPr>
              <a:t>Sélectionnez votre événement </a:t>
            </a:r>
            <a:endParaRPr lang="fr-FR" sz="900" b="1" dirty="0">
              <a:latin typeface="Castellar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500298" y="4357694"/>
            <a:ext cx="121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6" name="Rectangle à coins arrondis 45">
            <a:hlinkClick r:id="rId4" action="ppaction://hlinksldjump"/>
          </p:cNvPr>
          <p:cNvSpPr/>
          <p:nvPr/>
        </p:nvSpPr>
        <p:spPr>
          <a:xfrm>
            <a:off x="2071670" y="1928802"/>
            <a:ext cx="2071702" cy="1857388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 dirty="0" smtClean="0"/>
          </a:p>
          <a:p>
            <a:pPr algn="ctr"/>
            <a:endParaRPr lang="fr-FR" sz="1000" dirty="0" smtClean="0"/>
          </a:p>
          <a:p>
            <a:pPr algn="ctr"/>
            <a:endParaRPr lang="fr-FR" sz="1000" dirty="0" smtClean="0"/>
          </a:p>
          <a:p>
            <a:pPr algn="ctr"/>
            <a:endParaRPr lang="fr-FR" sz="1000" dirty="0" smtClean="0"/>
          </a:p>
        </p:txBody>
      </p:sp>
      <p:sp>
        <p:nvSpPr>
          <p:cNvPr id="49" name="Rectangle à coins arrondis 48">
            <a:hlinkClick r:id="rId6" action="ppaction://hlinksldjump"/>
          </p:cNvPr>
          <p:cNvSpPr/>
          <p:nvPr/>
        </p:nvSpPr>
        <p:spPr>
          <a:xfrm>
            <a:off x="4286248" y="1928802"/>
            <a:ext cx="2000264" cy="1857388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 </a:t>
            </a:r>
          </a:p>
        </p:txBody>
      </p:sp>
      <p:sp>
        <p:nvSpPr>
          <p:cNvPr id="52" name="Rectangle à coins arrondis 51">
            <a:hlinkClick r:id="rId8" action="ppaction://hlinksldjump"/>
          </p:cNvPr>
          <p:cNvSpPr/>
          <p:nvPr/>
        </p:nvSpPr>
        <p:spPr>
          <a:xfrm>
            <a:off x="6429388" y="1928802"/>
            <a:ext cx="1928826" cy="1857388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 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2071670" y="3429000"/>
            <a:ext cx="2071702" cy="246221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Mariage/fiançailles</a:t>
            </a:r>
            <a:endParaRPr lang="fr-FR" sz="1000" dirty="0"/>
          </a:p>
        </p:txBody>
      </p:sp>
      <p:sp>
        <p:nvSpPr>
          <p:cNvPr id="68" name="Rectangle à coins arrondis 67">
            <a:hlinkClick r:id="rId8" action="ppaction://hlinksldjump"/>
          </p:cNvPr>
          <p:cNvSpPr/>
          <p:nvPr/>
        </p:nvSpPr>
        <p:spPr>
          <a:xfrm>
            <a:off x="2071670" y="3929066"/>
            <a:ext cx="2071702" cy="1928826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 dirty="0" smtClean="0"/>
          </a:p>
          <a:p>
            <a:pPr algn="ctr"/>
            <a:endParaRPr lang="fr-FR" sz="1000" dirty="0" smtClean="0"/>
          </a:p>
          <a:p>
            <a:pPr algn="ctr"/>
            <a:endParaRPr lang="fr-FR" sz="1000" dirty="0" smtClean="0"/>
          </a:p>
          <a:p>
            <a:pPr algn="ctr"/>
            <a:endParaRPr lang="fr-FR" sz="1000" dirty="0" smtClean="0"/>
          </a:p>
        </p:txBody>
      </p:sp>
      <p:sp>
        <p:nvSpPr>
          <p:cNvPr id="69" name="Rectangle à coins arrondis 68">
            <a:hlinkClick r:id="rId8" action="ppaction://hlinksldjump"/>
          </p:cNvPr>
          <p:cNvSpPr/>
          <p:nvPr/>
        </p:nvSpPr>
        <p:spPr>
          <a:xfrm>
            <a:off x="4286248" y="3929066"/>
            <a:ext cx="2000264" cy="1928826"/>
          </a:xfrm>
          <a:prstGeom prst="roundRect">
            <a:avLst/>
          </a:prstGeom>
          <a:blipFill>
            <a:blip r:embed="rId11" cstate="print"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 dirty="0" smtClean="0"/>
          </a:p>
        </p:txBody>
      </p:sp>
      <p:sp>
        <p:nvSpPr>
          <p:cNvPr id="70" name="Rectangle à coins arrondis 69">
            <a:hlinkClick r:id="rId12" action="ppaction://hlinksldjump"/>
          </p:cNvPr>
          <p:cNvSpPr/>
          <p:nvPr/>
        </p:nvSpPr>
        <p:spPr>
          <a:xfrm>
            <a:off x="6429388" y="3929066"/>
            <a:ext cx="1928826" cy="1928826"/>
          </a:xfrm>
          <a:prstGeom prst="roundRect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 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4286248" y="3429000"/>
            <a:ext cx="2000264" cy="2462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Anniversaire</a:t>
            </a:r>
            <a:endParaRPr lang="fr-FR" sz="1000" dirty="0"/>
          </a:p>
        </p:txBody>
      </p:sp>
      <p:sp>
        <p:nvSpPr>
          <p:cNvPr id="74" name="ZoneTexte 73"/>
          <p:cNvSpPr txBox="1"/>
          <p:nvPr/>
        </p:nvSpPr>
        <p:spPr>
          <a:xfrm>
            <a:off x="6429388" y="3429000"/>
            <a:ext cx="1928826" cy="2462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Baptême </a:t>
            </a:r>
            <a:endParaRPr lang="fr-FR" sz="1000" dirty="0"/>
          </a:p>
        </p:txBody>
      </p:sp>
      <p:sp>
        <p:nvSpPr>
          <p:cNvPr id="75" name="ZoneTexte 74"/>
          <p:cNvSpPr txBox="1"/>
          <p:nvPr/>
        </p:nvSpPr>
        <p:spPr>
          <a:xfrm>
            <a:off x="2071670" y="5540233"/>
            <a:ext cx="2071702" cy="246221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4286248" y="5540233"/>
            <a:ext cx="2000264" cy="2462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Team building/société  </a:t>
            </a:r>
            <a:endParaRPr lang="fr-FR" sz="1000" dirty="0"/>
          </a:p>
        </p:txBody>
      </p:sp>
      <p:sp>
        <p:nvSpPr>
          <p:cNvPr id="77" name="ZoneTexte 76"/>
          <p:cNvSpPr txBox="1"/>
          <p:nvPr/>
        </p:nvSpPr>
        <p:spPr>
          <a:xfrm>
            <a:off x="6429388" y="5500702"/>
            <a:ext cx="1928826" cy="24622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Populaires du moment   </a:t>
            </a:r>
            <a:endParaRPr lang="fr-FR" sz="1000" dirty="0"/>
          </a:p>
        </p:txBody>
      </p:sp>
      <p:sp>
        <p:nvSpPr>
          <p:cNvPr id="37" name="ZoneTexte 36">
            <a:hlinkClick r:id="rId14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50" name="Rectangle 49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>
            <a:hlinkClick r:id="rId4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4" name="ZoneTexte 53">
            <a:hlinkClick r:id="rId15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55" name="ZoneTexte 54">
            <a:hlinkClick r:id="rId6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7" name="ZoneTexte 56">
            <a:hlinkClick r:id="rId8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8" name="ZoneTexte 57">
            <a:hlinkClick r:id="rId8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9" name="ZoneTexte 58">
            <a:hlinkClick r:id="rId16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0" name="ZoneTexte 59">
            <a:hlinkClick r:id="rId12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>
            <a:hlinkClick r:id="rId18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38" name="ZoneTexte 37">
            <a:hlinkClick r:id="rId19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39" name="ZoneTexte 38">
            <a:hlinkClick r:id="rId20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41" name="ZoneTexte 40">
            <a:hlinkClick r:id="rId21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animBg="1"/>
      <p:bldP spid="49" grpId="0" animBg="1"/>
      <p:bldP spid="52" grpId="0" animBg="1"/>
      <p:bldP spid="68" grpId="0" animBg="1"/>
      <p:bldP spid="69" grpId="0" animBg="1"/>
      <p:bldP spid="7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orme libre 80"/>
          <p:cNvSpPr/>
          <p:nvPr/>
        </p:nvSpPr>
        <p:spPr>
          <a:xfrm>
            <a:off x="1142976" y="714356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1643042" y="5407239"/>
            <a:ext cx="157163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Plus de détails</a:t>
            </a:r>
            <a:endParaRPr lang="fr-FR" sz="1400" dirty="0"/>
          </a:p>
        </p:txBody>
      </p:sp>
      <p:sp>
        <p:nvSpPr>
          <p:cNvPr id="48" name="ZoneTexte 47"/>
          <p:cNvSpPr txBox="1"/>
          <p:nvPr/>
        </p:nvSpPr>
        <p:spPr>
          <a:xfrm>
            <a:off x="1643042" y="2895897"/>
            <a:ext cx="150019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Costard enfant-</a:t>
            </a:r>
            <a:r>
              <a:rPr lang="fr-FR" sz="800" b="1" dirty="0" err="1" smtClean="0">
                <a:latin typeface="Arial" pitchFamily="34" charset="0"/>
                <a:cs typeface="Arial" pitchFamily="34" charset="0"/>
              </a:rPr>
              <a:t>Clercy</a:t>
            </a:r>
            <a:r>
              <a:rPr lang="fr-FR" sz="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800" b="1" dirty="0" err="1" smtClean="0">
                <a:latin typeface="Arial" pitchFamily="34" charset="0"/>
                <a:cs typeface="Arial" pitchFamily="34" charset="0"/>
              </a:rPr>
              <a:t>Fashion</a:t>
            </a:r>
            <a:r>
              <a:rPr lang="fr-FR" sz="800" b="1" dirty="0" smtClean="0">
                <a:latin typeface="Arial" pitchFamily="34" charset="0"/>
                <a:cs typeface="Arial" pitchFamily="34" charset="0"/>
              </a:rPr>
              <a:t> wear</a:t>
            </a:r>
          </a:p>
          <a:p>
            <a:pPr algn="ctr"/>
            <a:r>
              <a:rPr lang="fr-FR" sz="800" b="1" dirty="0" err="1" smtClean="0">
                <a:latin typeface="Arial" pitchFamily="34" charset="0"/>
                <a:cs typeface="Arial" pitchFamily="34" charset="0"/>
              </a:rPr>
              <a:t>Ambatolampyy</a:t>
            </a:r>
            <a:endParaRPr lang="fr-FR" sz="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>
            <a:hlinkClick r:id="rId4" action="ppaction://hlinksldjump"/>
          </p:cNvPr>
          <p:cNvSpPr/>
          <p:nvPr/>
        </p:nvSpPr>
        <p:spPr>
          <a:xfrm>
            <a:off x="3500430" y="3357562"/>
            <a:ext cx="1357322" cy="19288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56" name="Rectangle 55">
            <a:hlinkClick r:id="rId4" action="ppaction://hlinksldjump"/>
          </p:cNvPr>
          <p:cNvSpPr/>
          <p:nvPr/>
        </p:nvSpPr>
        <p:spPr>
          <a:xfrm>
            <a:off x="5214942" y="3357562"/>
            <a:ext cx="1428760" cy="1928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57" name="Flèche droite 56">
            <a:hlinkClick r:id="rId7" action="ppaction://hlinksldjump"/>
          </p:cNvPr>
          <p:cNvSpPr/>
          <p:nvPr/>
        </p:nvSpPr>
        <p:spPr>
          <a:xfrm>
            <a:off x="8786874" y="4429132"/>
            <a:ext cx="214282" cy="21431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8572528" y="4643446"/>
            <a:ext cx="7143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Voir plus</a:t>
            </a:r>
            <a:endParaRPr lang="fr-FR" sz="800" dirty="0"/>
          </a:p>
        </p:txBody>
      </p:sp>
      <p:sp>
        <p:nvSpPr>
          <p:cNvPr id="59" name="ZoneTexte 58"/>
          <p:cNvSpPr txBox="1"/>
          <p:nvPr/>
        </p:nvSpPr>
        <p:spPr>
          <a:xfrm>
            <a:off x="3357554" y="5407239"/>
            <a:ext cx="157163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Plus de détails</a:t>
            </a:r>
            <a:endParaRPr lang="fr-FR" sz="1400" dirty="0"/>
          </a:p>
        </p:txBody>
      </p:sp>
      <p:sp>
        <p:nvSpPr>
          <p:cNvPr id="61" name="ZoneTexte 60"/>
          <p:cNvSpPr txBox="1"/>
          <p:nvPr/>
        </p:nvSpPr>
        <p:spPr>
          <a:xfrm>
            <a:off x="6929454" y="5407239"/>
            <a:ext cx="171451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Voir plus</a:t>
            </a:r>
            <a:endParaRPr lang="fr-FR" sz="1400" dirty="0"/>
          </a:p>
        </p:txBody>
      </p:sp>
      <p:sp>
        <p:nvSpPr>
          <p:cNvPr id="40" name="Rectangle 39">
            <a:hlinkClick r:id="rId4" action="ppaction://hlinksldjump"/>
          </p:cNvPr>
          <p:cNvSpPr/>
          <p:nvPr/>
        </p:nvSpPr>
        <p:spPr>
          <a:xfrm>
            <a:off x="7000892" y="3357562"/>
            <a:ext cx="1428760" cy="19288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2" name="ZoneTexte 41"/>
          <p:cNvSpPr txBox="1"/>
          <p:nvPr/>
        </p:nvSpPr>
        <p:spPr>
          <a:xfrm>
            <a:off x="6929454" y="2928934"/>
            <a:ext cx="157163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Produit/marque</a:t>
            </a:r>
          </a:p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Lieu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5143504" y="5407239"/>
            <a:ext cx="157163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Plus de détails</a:t>
            </a:r>
            <a:endParaRPr lang="fr-FR" sz="1400" dirty="0"/>
          </a:p>
        </p:txBody>
      </p:sp>
      <p:sp>
        <p:nvSpPr>
          <p:cNvPr id="37" name="Rectangle 36">
            <a:hlinkClick r:id="rId4" action="ppaction://hlinksldjump"/>
          </p:cNvPr>
          <p:cNvSpPr/>
          <p:nvPr/>
        </p:nvSpPr>
        <p:spPr>
          <a:xfrm>
            <a:off x="1785918" y="3357562"/>
            <a:ext cx="1285884" cy="19288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6" name="ZoneTexte 45"/>
          <p:cNvSpPr txBox="1"/>
          <p:nvPr/>
        </p:nvSpPr>
        <p:spPr>
          <a:xfrm>
            <a:off x="3286116" y="2857496"/>
            <a:ext cx="150019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Pack enfant-</a:t>
            </a:r>
            <a:r>
              <a:rPr lang="fr-FR" sz="800" b="1" dirty="0" err="1" smtClean="0">
                <a:latin typeface="Arial" pitchFamily="34" charset="0"/>
                <a:cs typeface="Arial" pitchFamily="34" charset="0"/>
              </a:rPr>
              <a:t>Clercy</a:t>
            </a:r>
            <a:r>
              <a:rPr lang="fr-FR" sz="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800" b="1" dirty="0" err="1" smtClean="0">
                <a:latin typeface="Arial" pitchFamily="34" charset="0"/>
                <a:cs typeface="Arial" pitchFamily="34" charset="0"/>
              </a:rPr>
              <a:t>Fashion</a:t>
            </a:r>
            <a:r>
              <a:rPr lang="fr-FR" sz="800" b="1" dirty="0" smtClean="0">
                <a:latin typeface="Arial" pitchFamily="34" charset="0"/>
                <a:cs typeface="Arial" pitchFamily="34" charset="0"/>
              </a:rPr>
              <a:t> wear</a:t>
            </a:r>
          </a:p>
          <a:p>
            <a:pPr algn="ctr"/>
            <a:r>
              <a:rPr lang="fr-FR" sz="800" b="1" dirty="0" err="1" smtClean="0">
                <a:latin typeface="Arial" pitchFamily="34" charset="0"/>
                <a:cs typeface="Arial" pitchFamily="34" charset="0"/>
              </a:rPr>
              <a:t>Ambatolampyy</a:t>
            </a:r>
            <a:endParaRPr lang="fr-FR" sz="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5143504" y="2857496"/>
            <a:ext cx="150019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Pack enfant-</a:t>
            </a:r>
            <a:r>
              <a:rPr lang="fr-FR" sz="800" b="1" dirty="0" err="1" smtClean="0">
                <a:latin typeface="Arial" pitchFamily="34" charset="0"/>
                <a:cs typeface="Arial" pitchFamily="34" charset="0"/>
              </a:rPr>
              <a:t>Clercy</a:t>
            </a:r>
            <a:r>
              <a:rPr lang="fr-FR" sz="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800" b="1" dirty="0" err="1" smtClean="0">
                <a:latin typeface="Arial" pitchFamily="34" charset="0"/>
                <a:cs typeface="Arial" pitchFamily="34" charset="0"/>
              </a:rPr>
              <a:t>Fashion</a:t>
            </a:r>
            <a:r>
              <a:rPr lang="fr-FR" sz="800" b="1" dirty="0" smtClean="0">
                <a:latin typeface="Arial" pitchFamily="34" charset="0"/>
                <a:cs typeface="Arial" pitchFamily="34" charset="0"/>
              </a:rPr>
              <a:t> wear</a:t>
            </a:r>
          </a:p>
          <a:p>
            <a:pPr algn="ctr"/>
            <a:r>
              <a:rPr lang="fr-FR" sz="800" b="1" dirty="0" err="1" smtClean="0">
                <a:latin typeface="Arial" pitchFamily="34" charset="0"/>
                <a:cs typeface="Arial" pitchFamily="34" charset="0"/>
              </a:rPr>
              <a:t>Ambatolampyy</a:t>
            </a:r>
            <a:endParaRPr lang="fr-FR" sz="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à coins arrondis 51">
            <a:hlinkClick r:id="rId10" action="ppaction://hlinksldjump"/>
          </p:cNvPr>
          <p:cNvSpPr/>
          <p:nvPr/>
        </p:nvSpPr>
        <p:spPr>
          <a:xfrm>
            <a:off x="2928926" y="1571612"/>
            <a:ext cx="378621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vestimentaires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ZoneTexte 70">
            <a:hlinkClick r:id="rId11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3" name="ZoneTexte 72">
            <a:hlinkClick r:id="rId12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74" name="ZoneTexte 73">
            <a:hlinkClick r:id="rId13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5" name="ZoneTexte 74">
            <a:hlinkClick r:id="rId14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6" name="ZoneTexte 75">
            <a:hlinkClick r:id="rId14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7" name="ZoneTexte 76">
            <a:hlinkClick r:id="rId10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8" name="ZoneTexte 77">
            <a:hlinkClick r:id="rId15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9" name="Ellipse 78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6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>
            <a:hlinkClick r:id="rId17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82" name="Plaque 81"/>
          <p:cNvSpPr/>
          <p:nvPr/>
        </p:nvSpPr>
        <p:spPr>
          <a:xfrm>
            <a:off x="3929058" y="928670"/>
            <a:ext cx="1785950" cy="35719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Mariage/fiançailles</a:t>
            </a:r>
            <a:endParaRPr lang="fr-FR" sz="1400" dirty="0"/>
          </a:p>
        </p:txBody>
      </p:sp>
      <p:sp>
        <p:nvSpPr>
          <p:cNvPr id="83" name="Rectangle 82"/>
          <p:cNvSpPr/>
          <p:nvPr/>
        </p:nvSpPr>
        <p:spPr>
          <a:xfrm>
            <a:off x="3000364" y="2071678"/>
            <a:ext cx="3714776" cy="2857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Enfant</a:t>
            </a:r>
            <a:endParaRPr lang="fr-FR" sz="1100" dirty="0"/>
          </a:p>
        </p:txBody>
      </p:sp>
      <p:sp>
        <p:nvSpPr>
          <p:cNvPr id="38" name="ZoneTexte 37">
            <a:hlinkClick r:id="rId18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41" name="ZoneTexte 40">
            <a:hlinkClick r:id="rId19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45" name="ZoneTexte 44">
            <a:hlinkClick r:id="rId20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50" name="ZoneTexte 49">
            <a:hlinkClick r:id="rId21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4295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500298" y="4357694"/>
            <a:ext cx="1214447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3000363" y="4929197"/>
            <a:ext cx="1214447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9" name="Rectangle 48"/>
          <p:cNvSpPr/>
          <p:nvPr/>
        </p:nvSpPr>
        <p:spPr>
          <a:xfrm>
            <a:off x="1714480" y="1857364"/>
            <a:ext cx="3286148" cy="37862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Vidéos/Photos illustratifs</a:t>
            </a:r>
            <a:endParaRPr lang="fr-FR" dirty="0"/>
          </a:p>
        </p:txBody>
      </p:sp>
      <p:sp>
        <p:nvSpPr>
          <p:cNvPr id="44" name="Cœur 43"/>
          <p:cNvSpPr/>
          <p:nvPr/>
        </p:nvSpPr>
        <p:spPr>
          <a:xfrm>
            <a:off x="3428992" y="6429396"/>
            <a:ext cx="142876" cy="142876"/>
          </a:xfrm>
          <a:prstGeom prst="hear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Rectangle 61"/>
          <p:cNvSpPr/>
          <p:nvPr/>
        </p:nvSpPr>
        <p:spPr>
          <a:xfrm>
            <a:off x="2357422" y="5715016"/>
            <a:ext cx="571504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3000364" y="5715016"/>
            <a:ext cx="571504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3643306" y="5715016"/>
            <a:ext cx="571504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4286248" y="5715016"/>
            <a:ext cx="571504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/>
          <p:cNvSpPr txBox="1"/>
          <p:nvPr/>
        </p:nvSpPr>
        <p:spPr>
          <a:xfrm>
            <a:off x="3643306" y="6429396"/>
            <a:ext cx="714380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Ajouter au favoris</a:t>
            </a:r>
            <a:endParaRPr lang="fr-FR" sz="800" dirty="0"/>
          </a:p>
        </p:txBody>
      </p:sp>
      <p:sp>
        <p:nvSpPr>
          <p:cNvPr id="93" name="Rectangle 92"/>
          <p:cNvSpPr/>
          <p:nvPr/>
        </p:nvSpPr>
        <p:spPr>
          <a:xfrm>
            <a:off x="2214546" y="6429396"/>
            <a:ext cx="142876" cy="14287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ZoneTexte 93"/>
          <p:cNvSpPr txBox="1"/>
          <p:nvPr/>
        </p:nvSpPr>
        <p:spPr>
          <a:xfrm>
            <a:off x="2428860" y="6428266"/>
            <a:ext cx="642942" cy="21544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800" dirty="0" smtClean="0"/>
              <a:t>2 avis</a:t>
            </a:r>
            <a:endParaRPr lang="fr-FR" sz="800" dirty="0"/>
          </a:p>
        </p:txBody>
      </p:sp>
      <p:sp>
        <p:nvSpPr>
          <p:cNvPr id="85" name="Rectangle 84"/>
          <p:cNvSpPr/>
          <p:nvPr/>
        </p:nvSpPr>
        <p:spPr>
          <a:xfrm>
            <a:off x="4143372" y="928670"/>
            <a:ext cx="2714644" cy="357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Marque/produit   </a:t>
            </a:r>
            <a:endParaRPr lang="fr-FR" dirty="0"/>
          </a:p>
        </p:txBody>
      </p:sp>
      <p:sp>
        <p:nvSpPr>
          <p:cNvPr id="87" name="Rectangle 86"/>
          <p:cNvSpPr/>
          <p:nvPr/>
        </p:nvSpPr>
        <p:spPr>
          <a:xfrm>
            <a:off x="4786314" y="1357298"/>
            <a:ext cx="1357322" cy="357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Logo</a:t>
            </a:r>
            <a:endParaRPr lang="fr-FR" dirty="0"/>
          </a:p>
        </p:txBody>
      </p:sp>
      <p:sp>
        <p:nvSpPr>
          <p:cNvPr id="64" name="Ellipse 63">
            <a:hlinkClick r:id="rId4" action="ppaction://hlinksldjump"/>
          </p:cNvPr>
          <p:cNvSpPr/>
          <p:nvPr/>
        </p:nvSpPr>
        <p:spPr>
          <a:xfrm>
            <a:off x="7572396" y="4857760"/>
            <a:ext cx="1071570" cy="714380"/>
          </a:xfrm>
          <a:prstGeom prst="ellipse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Contact</a:t>
            </a:r>
            <a:endParaRPr lang="fr-FR" sz="1100" dirty="0">
              <a:solidFill>
                <a:schemeClr val="tx1"/>
              </a:solidFill>
            </a:endParaRPr>
          </a:p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Adresse</a:t>
            </a:r>
          </a:p>
        </p:txBody>
      </p:sp>
      <p:sp>
        <p:nvSpPr>
          <p:cNvPr id="75" name="Rectangle 74">
            <a:hlinkClick r:id="rId5" action="ppaction://hlinksldjump"/>
          </p:cNvPr>
          <p:cNvSpPr/>
          <p:nvPr/>
        </p:nvSpPr>
        <p:spPr>
          <a:xfrm>
            <a:off x="5500694" y="4929198"/>
            <a:ext cx="1785950" cy="642942"/>
          </a:xfrm>
          <a:prstGeom prst="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Réserver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>
            <a:hlinkClick r:id="rId6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6" name="ZoneTexte 75">
            <a:hlinkClick r:id="rId7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77" name="ZoneTexte 76">
            <a:hlinkClick r:id="rId8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9" name="ZoneTexte 78">
            <a:hlinkClick r:id="rId9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1" name="ZoneTexte 80">
            <a:hlinkClick r:id="rId9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2" name="ZoneTexte 81">
            <a:hlinkClick r:id="rId10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3" name="ZoneTexte 82">
            <a:hlinkClick r:id="rId11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4" name="Ellipse 83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ZoneTexte 87">
            <a:hlinkClick r:id="rId13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89" name="Rectangle 88"/>
          <p:cNvSpPr/>
          <p:nvPr/>
        </p:nvSpPr>
        <p:spPr>
          <a:xfrm>
            <a:off x="5143504" y="3714752"/>
            <a:ext cx="3786214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5143504" y="2643182"/>
            <a:ext cx="3786214" cy="7858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ZoneTexte 91"/>
          <p:cNvSpPr txBox="1"/>
          <p:nvPr/>
        </p:nvSpPr>
        <p:spPr>
          <a:xfrm>
            <a:off x="5143504" y="2643182"/>
            <a:ext cx="3786182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Description</a:t>
            </a:r>
            <a:endParaRPr lang="fr-FR" sz="1000" dirty="0"/>
          </a:p>
        </p:txBody>
      </p:sp>
      <p:sp>
        <p:nvSpPr>
          <p:cNvPr id="95" name="ZoneTexte 94"/>
          <p:cNvSpPr txBox="1"/>
          <p:nvPr/>
        </p:nvSpPr>
        <p:spPr>
          <a:xfrm>
            <a:off x="5143504" y="3539969"/>
            <a:ext cx="3786214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Tarif</a:t>
            </a:r>
            <a:endParaRPr lang="fr-FR" sz="1000" dirty="0"/>
          </a:p>
        </p:txBody>
      </p:sp>
      <p:cxnSp>
        <p:nvCxnSpPr>
          <p:cNvPr id="96" name="Connecteur droit 95"/>
          <p:cNvCxnSpPr/>
          <p:nvPr/>
        </p:nvCxnSpPr>
        <p:spPr>
          <a:xfrm>
            <a:off x="5429256" y="3000372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>
            <a:off x="5429256" y="3152772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flipV="1">
            <a:off x="5429256" y="3286124"/>
            <a:ext cx="1214446" cy="190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>
            <a:off x="5357818" y="4000504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1714480" y="5715016"/>
            <a:ext cx="571504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>
            <a:hlinkClick r:id="rId14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45" name="ZoneTexte 44">
            <a:hlinkClick r:id="rId15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46" name="ZoneTexte 45">
            <a:hlinkClick r:id="rId16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47" name="ZoneTexte 46">
            <a:hlinkClick r:id="rId17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orme libre 65"/>
          <p:cNvSpPr/>
          <p:nvPr/>
        </p:nvSpPr>
        <p:spPr>
          <a:xfrm>
            <a:off x="1142976" y="714356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Rectangle 110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55" name="Rectangle à coins arrondis 54">
            <a:hlinkClick r:id="rId4" action="ppaction://hlinksldjump"/>
          </p:cNvPr>
          <p:cNvSpPr/>
          <p:nvPr/>
        </p:nvSpPr>
        <p:spPr>
          <a:xfrm>
            <a:off x="2928926" y="1571612"/>
            <a:ext cx="378621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Chaussures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2500298" y="4357694"/>
            <a:ext cx="121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8" name="ZoneTexte 77"/>
          <p:cNvSpPr txBox="1"/>
          <p:nvPr/>
        </p:nvSpPr>
        <p:spPr>
          <a:xfrm>
            <a:off x="3000363" y="4929197"/>
            <a:ext cx="121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9" name="Rectangle 78">
            <a:hlinkClick r:id="rId5" action="ppaction://hlinksldjump"/>
          </p:cNvPr>
          <p:cNvSpPr/>
          <p:nvPr/>
        </p:nvSpPr>
        <p:spPr>
          <a:xfrm>
            <a:off x="4429124" y="2143116"/>
            <a:ext cx="1357322" cy="2857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Femme </a:t>
            </a:r>
            <a:endParaRPr lang="fr-FR" sz="1100" dirty="0"/>
          </a:p>
        </p:txBody>
      </p:sp>
      <p:sp>
        <p:nvSpPr>
          <p:cNvPr id="85" name="Rectangle 84">
            <a:hlinkClick r:id="rId6" action="ppaction://hlinksldjump"/>
          </p:cNvPr>
          <p:cNvSpPr/>
          <p:nvPr/>
        </p:nvSpPr>
        <p:spPr>
          <a:xfrm>
            <a:off x="7215206" y="2143116"/>
            <a:ext cx="1357322" cy="2857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Enfant  </a:t>
            </a:r>
            <a:endParaRPr lang="fr-FR" sz="1100" dirty="0"/>
          </a:p>
        </p:txBody>
      </p:sp>
      <p:sp>
        <p:nvSpPr>
          <p:cNvPr id="86" name="Rectangle 85">
            <a:hlinkClick r:id="rId7" action="ppaction://hlinksldjump"/>
          </p:cNvPr>
          <p:cNvSpPr/>
          <p:nvPr/>
        </p:nvSpPr>
        <p:spPr>
          <a:xfrm>
            <a:off x="1928794" y="2143116"/>
            <a:ext cx="1285884" cy="2857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Homme </a:t>
            </a:r>
            <a:endParaRPr lang="fr-FR" sz="1100" dirty="0"/>
          </a:p>
        </p:txBody>
      </p:sp>
      <p:sp>
        <p:nvSpPr>
          <p:cNvPr id="87" name="Rectangle 86"/>
          <p:cNvSpPr/>
          <p:nvPr/>
        </p:nvSpPr>
        <p:spPr>
          <a:xfrm>
            <a:off x="2000232" y="2643182"/>
            <a:ext cx="1214446" cy="928694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 87"/>
          <p:cNvSpPr/>
          <p:nvPr/>
        </p:nvSpPr>
        <p:spPr>
          <a:xfrm>
            <a:off x="2000232" y="4143380"/>
            <a:ext cx="1214446" cy="928694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Rectangle 109"/>
          <p:cNvSpPr/>
          <p:nvPr/>
        </p:nvSpPr>
        <p:spPr>
          <a:xfrm>
            <a:off x="4500562" y="2643182"/>
            <a:ext cx="1214446" cy="92869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Rectangle 111"/>
          <p:cNvSpPr/>
          <p:nvPr/>
        </p:nvSpPr>
        <p:spPr>
          <a:xfrm>
            <a:off x="4500562" y="4143380"/>
            <a:ext cx="1214446" cy="928694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/>
          <p:cNvSpPr/>
          <p:nvPr/>
        </p:nvSpPr>
        <p:spPr>
          <a:xfrm>
            <a:off x="7286644" y="2643182"/>
            <a:ext cx="1214446" cy="928694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Rectangle 118"/>
          <p:cNvSpPr/>
          <p:nvPr/>
        </p:nvSpPr>
        <p:spPr>
          <a:xfrm>
            <a:off x="7286644" y="4143380"/>
            <a:ext cx="1214446" cy="928694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ZoneTexte 120">
            <a:hlinkClick r:id="rId6" action="ppaction://hlinksldjump"/>
          </p:cNvPr>
          <p:cNvSpPr txBox="1"/>
          <p:nvPr/>
        </p:nvSpPr>
        <p:spPr>
          <a:xfrm>
            <a:off x="1928794" y="3500438"/>
            <a:ext cx="1357322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122" name="ZoneTexte 121">
            <a:hlinkClick r:id="rId6" action="ppaction://hlinksldjump"/>
          </p:cNvPr>
          <p:cNvSpPr txBox="1"/>
          <p:nvPr/>
        </p:nvSpPr>
        <p:spPr>
          <a:xfrm>
            <a:off x="4429124" y="3500438"/>
            <a:ext cx="1357322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123" name="ZoneTexte 122"/>
          <p:cNvSpPr txBox="1"/>
          <p:nvPr/>
        </p:nvSpPr>
        <p:spPr>
          <a:xfrm>
            <a:off x="1928794" y="2428868"/>
            <a:ext cx="1428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Produit/marque/lieu</a:t>
            </a:r>
            <a:endParaRPr lang="fr-FR" sz="1000" dirty="0"/>
          </a:p>
        </p:txBody>
      </p:sp>
      <p:sp>
        <p:nvSpPr>
          <p:cNvPr id="130" name="ZoneTexte 129">
            <a:hlinkClick r:id="rId6" action="ppaction://hlinksldjump"/>
          </p:cNvPr>
          <p:cNvSpPr txBox="1"/>
          <p:nvPr/>
        </p:nvSpPr>
        <p:spPr>
          <a:xfrm>
            <a:off x="7215206" y="3500438"/>
            <a:ext cx="1357322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131" name="ZoneTexte 130">
            <a:hlinkClick r:id="rId6" action="ppaction://hlinksldjump"/>
          </p:cNvPr>
          <p:cNvSpPr txBox="1"/>
          <p:nvPr/>
        </p:nvSpPr>
        <p:spPr>
          <a:xfrm>
            <a:off x="1928794" y="5024778"/>
            <a:ext cx="1357322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132" name="ZoneTexte 131">
            <a:hlinkClick r:id="rId6" action="ppaction://hlinksldjump"/>
          </p:cNvPr>
          <p:cNvSpPr txBox="1"/>
          <p:nvPr/>
        </p:nvSpPr>
        <p:spPr>
          <a:xfrm>
            <a:off x="4429124" y="5000636"/>
            <a:ext cx="1357322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136" name="ZoneTexte 135"/>
          <p:cNvSpPr txBox="1"/>
          <p:nvPr/>
        </p:nvSpPr>
        <p:spPr>
          <a:xfrm>
            <a:off x="1928794" y="3929066"/>
            <a:ext cx="1428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Produit/marque/lieu</a:t>
            </a:r>
            <a:endParaRPr lang="fr-FR" sz="1000" dirty="0"/>
          </a:p>
        </p:txBody>
      </p:sp>
      <p:sp>
        <p:nvSpPr>
          <p:cNvPr id="140" name="ZoneTexte 139"/>
          <p:cNvSpPr txBox="1"/>
          <p:nvPr/>
        </p:nvSpPr>
        <p:spPr>
          <a:xfrm>
            <a:off x="4429124" y="2428868"/>
            <a:ext cx="1428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Produit/marque/lieu</a:t>
            </a:r>
            <a:endParaRPr lang="fr-FR" sz="1000" dirty="0"/>
          </a:p>
        </p:txBody>
      </p:sp>
      <p:sp>
        <p:nvSpPr>
          <p:cNvPr id="145" name="ZoneTexte 144"/>
          <p:cNvSpPr txBox="1"/>
          <p:nvPr/>
        </p:nvSpPr>
        <p:spPr>
          <a:xfrm>
            <a:off x="7215206" y="2428868"/>
            <a:ext cx="1500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Produit/marque/lieu</a:t>
            </a:r>
            <a:endParaRPr lang="fr-FR" sz="1000" dirty="0"/>
          </a:p>
        </p:txBody>
      </p:sp>
      <p:sp>
        <p:nvSpPr>
          <p:cNvPr id="67" name="ZoneTexte 66">
            <a:hlinkClick r:id="rId6" action="ppaction://hlinksldjump"/>
          </p:cNvPr>
          <p:cNvSpPr txBox="1"/>
          <p:nvPr/>
        </p:nvSpPr>
        <p:spPr>
          <a:xfrm>
            <a:off x="7215206" y="5024778"/>
            <a:ext cx="1357322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68" name="ZoneTexte 67">
            <a:hlinkClick r:id="rId14" action="ppaction://hlinksldjump"/>
          </p:cNvPr>
          <p:cNvSpPr txBox="1"/>
          <p:nvPr/>
        </p:nvSpPr>
        <p:spPr>
          <a:xfrm>
            <a:off x="1928794" y="5929330"/>
            <a:ext cx="1357322" cy="2616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VOIR PLUS</a:t>
            </a:r>
            <a:endParaRPr lang="fr-FR" sz="1050" dirty="0"/>
          </a:p>
        </p:txBody>
      </p:sp>
      <p:sp>
        <p:nvSpPr>
          <p:cNvPr id="69" name="ZoneTexte 68">
            <a:hlinkClick r:id="rId14" action="ppaction://hlinksldjump"/>
          </p:cNvPr>
          <p:cNvSpPr txBox="1"/>
          <p:nvPr/>
        </p:nvSpPr>
        <p:spPr>
          <a:xfrm>
            <a:off x="4500562" y="5929330"/>
            <a:ext cx="1357322" cy="2616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VOIR PLUS</a:t>
            </a:r>
            <a:endParaRPr lang="fr-FR" sz="1050" dirty="0"/>
          </a:p>
        </p:txBody>
      </p:sp>
      <p:sp>
        <p:nvSpPr>
          <p:cNvPr id="70" name="ZoneTexte 69">
            <a:hlinkClick r:id="rId14" action="ppaction://hlinksldjump"/>
          </p:cNvPr>
          <p:cNvSpPr txBox="1"/>
          <p:nvPr/>
        </p:nvSpPr>
        <p:spPr>
          <a:xfrm>
            <a:off x="7286644" y="5929330"/>
            <a:ext cx="1357322" cy="2616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VOIR PLUS</a:t>
            </a:r>
            <a:endParaRPr lang="fr-FR" sz="1050" dirty="0"/>
          </a:p>
        </p:txBody>
      </p:sp>
      <p:sp>
        <p:nvSpPr>
          <p:cNvPr id="56" name="Rectangle 55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>
            <a:hlinkClick r:id="rId4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8" name="ZoneTexte 57">
            <a:hlinkClick r:id="rId15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59" name="ZoneTexte 58">
            <a:hlinkClick r:id="rId16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0" name="ZoneTexte 59">
            <a:hlinkClick r:id="rId14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1" name="ZoneTexte 60">
            <a:hlinkClick r:id="rId14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2" name="ZoneTexte 61">
            <a:hlinkClick r:id="rId17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3" name="ZoneTexte 62">
            <a:hlinkClick r:id="rId18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4" name="Ellipse 63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9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hlinkClick r:id="rId20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71" name="Plaque 70"/>
          <p:cNvSpPr/>
          <p:nvPr/>
        </p:nvSpPr>
        <p:spPr>
          <a:xfrm>
            <a:off x="3929058" y="928670"/>
            <a:ext cx="1785950" cy="35719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Mariage/fiançailles</a:t>
            </a:r>
            <a:endParaRPr lang="fr-FR" sz="1400" dirty="0"/>
          </a:p>
        </p:txBody>
      </p:sp>
      <p:sp>
        <p:nvSpPr>
          <p:cNvPr id="46" name="ZoneTexte 45">
            <a:hlinkClick r:id="rId21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48" name="ZoneTexte 47">
            <a:hlinkClick r:id="rId22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49" name="ZoneTexte 48">
            <a:hlinkClick r:id="rId23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52" name="ZoneTexte 51">
            <a:hlinkClick r:id="rId24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5" grpId="0" animBg="1"/>
      <p:bldP spid="8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Forme libre 62"/>
          <p:cNvSpPr/>
          <p:nvPr/>
        </p:nvSpPr>
        <p:spPr>
          <a:xfrm>
            <a:off x="1142976" y="714356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55" name="Rectangle à coins arrondis 54">
            <a:hlinkClick r:id="rId4" action="ppaction://hlinksldjump"/>
          </p:cNvPr>
          <p:cNvSpPr/>
          <p:nvPr/>
        </p:nvSpPr>
        <p:spPr>
          <a:xfrm>
            <a:off x="2928926" y="1571612"/>
            <a:ext cx="378621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Bijoux et accessoires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714480" y="3143248"/>
            <a:ext cx="2214578" cy="2357454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4143372" y="3143248"/>
            <a:ext cx="2214578" cy="242889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/>
          <p:cNvSpPr txBox="1"/>
          <p:nvPr/>
        </p:nvSpPr>
        <p:spPr>
          <a:xfrm>
            <a:off x="1785918" y="2571744"/>
            <a:ext cx="20717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err="1" smtClean="0"/>
              <a:t>Paraizo</a:t>
            </a:r>
            <a:r>
              <a:rPr lang="fr-FR" sz="1100" dirty="0" smtClean="0"/>
              <a:t> </a:t>
            </a:r>
            <a:r>
              <a:rPr lang="fr-FR" sz="1100" dirty="0" err="1" smtClean="0"/>
              <a:t>Storo</a:t>
            </a:r>
            <a:r>
              <a:rPr lang="fr-FR" sz="1100" dirty="0" smtClean="0"/>
              <a:t> bijoux-Collier en acier </a:t>
            </a:r>
            <a:r>
              <a:rPr lang="fr-FR" sz="1100" dirty="0" err="1" smtClean="0"/>
              <a:t>occidentable</a:t>
            </a:r>
            <a:r>
              <a:rPr lang="fr-FR" sz="1100" dirty="0" smtClean="0"/>
              <a:t>-Antananarivo</a:t>
            </a:r>
            <a:endParaRPr lang="fr-FR" sz="1050" dirty="0"/>
          </a:p>
        </p:txBody>
      </p:sp>
      <p:sp>
        <p:nvSpPr>
          <p:cNvPr id="90" name="ZoneTexte 89">
            <a:hlinkClick r:id="rId7" action="ppaction://hlinksldjump"/>
          </p:cNvPr>
          <p:cNvSpPr txBox="1"/>
          <p:nvPr/>
        </p:nvSpPr>
        <p:spPr>
          <a:xfrm>
            <a:off x="1643042" y="5500702"/>
            <a:ext cx="2357454" cy="253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74" name="Rectangle 73"/>
          <p:cNvSpPr/>
          <p:nvPr/>
        </p:nvSpPr>
        <p:spPr>
          <a:xfrm>
            <a:off x="6572264" y="3143248"/>
            <a:ext cx="2286016" cy="2357454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>
            <a:hlinkClick r:id="rId7" action="ppaction://hlinksldjump"/>
          </p:cNvPr>
          <p:cNvSpPr txBox="1"/>
          <p:nvPr/>
        </p:nvSpPr>
        <p:spPr>
          <a:xfrm>
            <a:off x="4071934" y="5500702"/>
            <a:ext cx="2357454" cy="253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87" name="ZoneTexte 86">
            <a:hlinkClick r:id="rId7" action="ppaction://hlinksldjump"/>
          </p:cNvPr>
          <p:cNvSpPr txBox="1"/>
          <p:nvPr/>
        </p:nvSpPr>
        <p:spPr>
          <a:xfrm>
            <a:off x="6500826" y="5500702"/>
            <a:ext cx="2428892" cy="253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108" name="ZoneTexte 107"/>
          <p:cNvSpPr txBox="1"/>
          <p:nvPr/>
        </p:nvSpPr>
        <p:spPr>
          <a:xfrm>
            <a:off x="4143372" y="2571744"/>
            <a:ext cx="22145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err="1" smtClean="0"/>
              <a:t>Paraizo</a:t>
            </a:r>
            <a:r>
              <a:rPr lang="fr-FR" sz="1100" dirty="0" smtClean="0"/>
              <a:t> Store bijoux-Coulissant </a:t>
            </a:r>
            <a:r>
              <a:rPr lang="fr-FR" sz="1100" dirty="0" err="1" smtClean="0"/>
              <a:t>cravatte</a:t>
            </a:r>
            <a:r>
              <a:rPr lang="fr-FR" sz="1100" dirty="0" smtClean="0"/>
              <a:t>-Antananarivo</a:t>
            </a:r>
            <a:endParaRPr lang="fr-FR" sz="1050" dirty="0"/>
          </a:p>
        </p:txBody>
      </p:sp>
      <p:sp>
        <p:nvSpPr>
          <p:cNvPr id="110" name="ZoneTexte 109"/>
          <p:cNvSpPr txBox="1"/>
          <p:nvPr/>
        </p:nvSpPr>
        <p:spPr>
          <a:xfrm>
            <a:off x="6429388" y="2569485"/>
            <a:ext cx="2500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Mon bague-Bague d’alliance/fiançailles sur commande-Antananarivo</a:t>
            </a:r>
            <a:endParaRPr lang="fr-FR" sz="1050" dirty="0"/>
          </a:p>
        </p:txBody>
      </p:sp>
      <p:sp>
        <p:nvSpPr>
          <p:cNvPr id="50" name="Rectangle 49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>
            <a:hlinkClick r:id="rId4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4" name="ZoneTexte 53">
            <a:hlinkClick r:id="rId9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56" name="ZoneTexte 55">
            <a:hlinkClick r:id="rId10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7" name="ZoneTexte 56">
            <a:hlinkClick r:id="rId11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8" name="ZoneTexte 57">
            <a:hlinkClick r:id="rId11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9" name="ZoneTexte 58">
            <a:hlinkClick r:id="rId12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0" name="ZoneTexte 59">
            <a:hlinkClick r:id="rId13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>
            <a:hlinkClick r:id="rId15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64" name="Plaque 63"/>
          <p:cNvSpPr/>
          <p:nvPr/>
        </p:nvSpPr>
        <p:spPr>
          <a:xfrm>
            <a:off x="3929058" y="928670"/>
            <a:ext cx="1785950" cy="35719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Mariage/fiançailles</a:t>
            </a:r>
            <a:endParaRPr lang="fr-FR" sz="1400" dirty="0"/>
          </a:p>
        </p:txBody>
      </p:sp>
      <p:sp>
        <p:nvSpPr>
          <p:cNvPr id="32" name="ZoneTexte 31">
            <a:hlinkClick r:id="rId16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34" name="ZoneTexte 33">
            <a:hlinkClick r:id="rId17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35" name="ZoneTexte 34">
            <a:hlinkClick r:id="rId18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36" name="ZoneTexte 35">
            <a:hlinkClick r:id="rId19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rme libre 33"/>
          <p:cNvSpPr/>
          <p:nvPr/>
        </p:nvSpPr>
        <p:spPr>
          <a:xfrm>
            <a:off x="1167459" y="832268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Rectangle 112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5400000">
            <a:off x="-1857408" y="3428988"/>
            <a:ext cx="685802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000364" y="2143116"/>
            <a:ext cx="4857784" cy="32861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En cours</a:t>
            </a:r>
            <a:endParaRPr lang="fr-FR" dirty="0"/>
          </a:p>
        </p:txBody>
      </p:sp>
      <p:sp>
        <p:nvSpPr>
          <p:cNvPr id="38" name="Rectangle 37">
            <a:hlinkClick r:id="rId4" action="ppaction://hlinksldjump"/>
          </p:cNvPr>
          <p:cNvSpPr/>
          <p:nvPr/>
        </p:nvSpPr>
        <p:spPr>
          <a:xfrm>
            <a:off x="5072066" y="4500570"/>
            <a:ext cx="785818" cy="3571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ok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hlinkClick r:id="rId5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2" name="ZoneTexte 41">
            <a:hlinkClick r:id="rId6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44" name="ZoneTexte 43">
            <a:hlinkClick r:id="rId7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5" name="ZoneTexte 44">
            <a:hlinkClick r:id="rId8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6" name="ZoneTexte 45">
            <a:hlinkClick r:id="rId8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Team building/société 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47" name="ZoneTexte 46">
            <a:hlinkClick r:id="rId9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solidFill>
            <a:srgbClr val="FFFF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8" name="ZoneTexte 47">
            <a:hlinkClick r:id="rId10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0" name="Ellipse 49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>
            <a:hlinkClick r:id="rId12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24" name="ZoneTexte 23">
            <a:hlinkClick r:id="rId13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27" name="ZoneTexte 26">
            <a:hlinkClick r:id="rId14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28" name="ZoneTexte 27">
            <a:hlinkClick r:id="rId15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33" name="ZoneTexte 32">
            <a:hlinkClick r:id="rId16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rme libre 33"/>
          <p:cNvSpPr/>
          <p:nvPr/>
        </p:nvSpPr>
        <p:spPr>
          <a:xfrm>
            <a:off x="1167459" y="832268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55" name="Rectangle à coins arrondis 54">
            <a:hlinkClick r:id="rId4" action="ppaction://hlinksldjump"/>
          </p:cNvPr>
          <p:cNvSpPr/>
          <p:nvPr/>
        </p:nvSpPr>
        <p:spPr>
          <a:xfrm>
            <a:off x="2928926" y="1571612"/>
            <a:ext cx="378621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faire part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714480" y="3143248"/>
            <a:ext cx="2214578" cy="2357454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4143372" y="3143248"/>
            <a:ext cx="2214578" cy="2428892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/>
          <p:cNvSpPr txBox="1"/>
          <p:nvPr/>
        </p:nvSpPr>
        <p:spPr>
          <a:xfrm>
            <a:off x="1785918" y="2640923"/>
            <a:ext cx="2286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Prune Cerise-Faire part thématique Royale-Antananarivo</a:t>
            </a:r>
            <a:endParaRPr lang="fr-FR" sz="1050" dirty="0"/>
          </a:p>
        </p:txBody>
      </p:sp>
      <p:sp>
        <p:nvSpPr>
          <p:cNvPr id="90" name="ZoneTexte 89">
            <a:hlinkClick r:id="rId7" action="ppaction://hlinksldjump"/>
          </p:cNvPr>
          <p:cNvSpPr txBox="1"/>
          <p:nvPr/>
        </p:nvSpPr>
        <p:spPr>
          <a:xfrm>
            <a:off x="1643042" y="5500702"/>
            <a:ext cx="2357454" cy="253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74" name="Rectangle 73"/>
          <p:cNvSpPr/>
          <p:nvPr/>
        </p:nvSpPr>
        <p:spPr>
          <a:xfrm>
            <a:off x="6572264" y="3143248"/>
            <a:ext cx="2286016" cy="2357454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>
            <a:hlinkClick r:id="rId7" action="ppaction://hlinksldjump"/>
          </p:cNvPr>
          <p:cNvSpPr txBox="1"/>
          <p:nvPr/>
        </p:nvSpPr>
        <p:spPr>
          <a:xfrm>
            <a:off x="4071934" y="5500702"/>
            <a:ext cx="2357454" cy="253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87" name="ZoneTexte 86">
            <a:hlinkClick r:id="rId7" action="ppaction://hlinksldjump"/>
          </p:cNvPr>
          <p:cNvSpPr txBox="1"/>
          <p:nvPr/>
        </p:nvSpPr>
        <p:spPr>
          <a:xfrm>
            <a:off x="6500826" y="5500702"/>
            <a:ext cx="2428892" cy="253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108" name="ZoneTexte 107"/>
          <p:cNvSpPr txBox="1"/>
          <p:nvPr/>
        </p:nvSpPr>
        <p:spPr>
          <a:xfrm>
            <a:off x="4429124" y="2714620"/>
            <a:ext cx="1643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Nos empreintes</a:t>
            </a:r>
          </a:p>
          <a:p>
            <a:pPr algn="ctr"/>
            <a:r>
              <a:rPr lang="fr-FR" sz="1100" dirty="0" smtClean="0"/>
              <a:t> Faire part en bois </a:t>
            </a:r>
            <a:endParaRPr lang="fr-FR" sz="1050" dirty="0"/>
          </a:p>
        </p:txBody>
      </p:sp>
      <p:sp>
        <p:nvSpPr>
          <p:cNvPr id="110" name="ZoneTexte 109"/>
          <p:cNvSpPr txBox="1"/>
          <p:nvPr/>
        </p:nvSpPr>
        <p:spPr>
          <a:xfrm>
            <a:off x="6929454" y="2857496"/>
            <a:ext cx="1643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Produit/marque/lieu</a:t>
            </a:r>
            <a:endParaRPr lang="fr-FR" sz="1050" dirty="0"/>
          </a:p>
        </p:txBody>
      </p:sp>
      <p:sp>
        <p:nvSpPr>
          <p:cNvPr id="48" name="Rectangle 47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>
            <a:hlinkClick r:id="rId4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3" name="ZoneTexte 52">
            <a:hlinkClick r:id="rId9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54" name="ZoneTexte 53">
            <a:hlinkClick r:id="rId10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6" name="ZoneTexte 55">
            <a:hlinkClick r:id="rId11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7" name="ZoneTexte 56">
            <a:hlinkClick r:id="rId11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8" name="ZoneTexte 57">
            <a:hlinkClick r:id="rId12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9" name="ZoneTexte 58">
            <a:hlinkClick r:id="rId13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>
            <a:hlinkClick r:id="rId15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62" name="Plaque 61"/>
          <p:cNvSpPr/>
          <p:nvPr/>
        </p:nvSpPr>
        <p:spPr>
          <a:xfrm>
            <a:off x="3929058" y="928670"/>
            <a:ext cx="1785950" cy="35719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Mariage/fiançailles</a:t>
            </a:r>
            <a:endParaRPr lang="fr-FR" sz="1400" dirty="0"/>
          </a:p>
        </p:txBody>
      </p:sp>
      <p:sp>
        <p:nvSpPr>
          <p:cNvPr id="31" name="ZoneTexte 30">
            <a:hlinkClick r:id="rId16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35" name="ZoneTexte 34">
            <a:hlinkClick r:id="rId17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36" name="ZoneTexte 35">
            <a:hlinkClick r:id="rId18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37" name="ZoneTexte 36">
            <a:hlinkClick r:id="rId19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rme libre 33"/>
          <p:cNvSpPr/>
          <p:nvPr/>
        </p:nvSpPr>
        <p:spPr>
          <a:xfrm>
            <a:off x="1167459" y="832268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55" name="Rectangle à coins arrondis 54">
            <a:hlinkClick r:id="rId4" action="ppaction://hlinksldjump"/>
          </p:cNvPr>
          <p:cNvSpPr/>
          <p:nvPr/>
        </p:nvSpPr>
        <p:spPr>
          <a:xfrm>
            <a:off x="2928926" y="1571612"/>
            <a:ext cx="378621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Salles de mariage et décoration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714480" y="3143248"/>
            <a:ext cx="2214578" cy="2357454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4143372" y="3143248"/>
            <a:ext cx="2214578" cy="242889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0" name="ZoneTexte 79"/>
          <p:cNvSpPr txBox="1"/>
          <p:nvPr/>
        </p:nvSpPr>
        <p:spPr>
          <a:xfrm>
            <a:off x="2071670" y="2714620"/>
            <a:ext cx="16430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Espace </a:t>
            </a:r>
            <a:r>
              <a:rPr lang="fr-FR" sz="1050" dirty="0" err="1" smtClean="0"/>
              <a:t>platinium</a:t>
            </a:r>
            <a:r>
              <a:rPr lang="fr-FR" sz="1050" dirty="0" smtClean="0"/>
              <a:t> voyage-Antananarivo</a:t>
            </a:r>
            <a:endParaRPr lang="fr-FR" sz="1050" dirty="0"/>
          </a:p>
        </p:txBody>
      </p:sp>
      <p:sp>
        <p:nvSpPr>
          <p:cNvPr id="90" name="ZoneTexte 89">
            <a:hlinkClick r:id="rId7" action="ppaction://hlinksldjump"/>
          </p:cNvPr>
          <p:cNvSpPr txBox="1"/>
          <p:nvPr/>
        </p:nvSpPr>
        <p:spPr>
          <a:xfrm>
            <a:off x="1643042" y="5500702"/>
            <a:ext cx="2357454" cy="253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74" name="Rectangle 73"/>
          <p:cNvSpPr/>
          <p:nvPr/>
        </p:nvSpPr>
        <p:spPr>
          <a:xfrm>
            <a:off x="6572264" y="3143248"/>
            <a:ext cx="2286016" cy="2357454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>
            <a:hlinkClick r:id="rId7" action="ppaction://hlinksldjump"/>
          </p:cNvPr>
          <p:cNvSpPr txBox="1"/>
          <p:nvPr/>
        </p:nvSpPr>
        <p:spPr>
          <a:xfrm>
            <a:off x="4071934" y="5500702"/>
            <a:ext cx="2357454" cy="253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87" name="ZoneTexte 86">
            <a:hlinkClick r:id="rId7" action="ppaction://hlinksldjump"/>
          </p:cNvPr>
          <p:cNvSpPr txBox="1"/>
          <p:nvPr/>
        </p:nvSpPr>
        <p:spPr>
          <a:xfrm>
            <a:off x="6500826" y="5500702"/>
            <a:ext cx="2428892" cy="253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110" name="ZoneTexte 109"/>
          <p:cNvSpPr txBox="1"/>
          <p:nvPr/>
        </p:nvSpPr>
        <p:spPr>
          <a:xfrm>
            <a:off x="6929454" y="2714620"/>
            <a:ext cx="16430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Anthurium espace- </a:t>
            </a:r>
            <a:r>
              <a:rPr lang="fr-FR" sz="1050" dirty="0" err="1" smtClean="0"/>
              <a:t>Anjomakely</a:t>
            </a:r>
            <a:endParaRPr lang="fr-FR" sz="1050" dirty="0"/>
          </a:p>
        </p:txBody>
      </p:sp>
      <p:sp>
        <p:nvSpPr>
          <p:cNvPr id="48" name="Rectangle 47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>
            <a:hlinkClick r:id="rId4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3" name="ZoneTexte 52">
            <a:hlinkClick r:id="rId9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54" name="ZoneTexte 53">
            <a:hlinkClick r:id="rId10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6" name="ZoneTexte 55">
            <a:hlinkClick r:id="rId11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7" name="ZoneTexte 56">
            <a:hlinkClick r:id="rId11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8" name="ZoneTexte 57">
            <a:hlinkClick r:id="rId12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9" name="ZoneTexte 58">
            <a:hlinkClick r:id="rId13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Plaque 60"/>
          <p:cNvSpPr/>
          <p:nvPr/>
        </p:nvSpPr>
        <p:spPr>
          <a:xfrm>
            <a:off x="3929058" y="928670"/>
            <a:ext cx="1785950" cy="35719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Mariage/fiançailles</a:t>
            </a:r>
            <a:endParaRPr lang="fr-FR" sz="1400" dirty="0"/>
          </a:p>
        </p:txBody>
      </p:sp>
      <p:sp>
        <p:nvSpPr>
          <p:cNvPr id="31" name="ZoneTexte 30">
            <a:hlinkClick r:id="rId15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35" name="ZoneTexte 34">
            <a:hlinkClick r:id="rId16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36" name="ZoneTexte 35">
            <a:hlinkClick r:id="rId17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37" name="ZoneTexte 36">
            <a:hlinkClick r:id="rId18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38" name="ZoneTexte 37">
            <a:hlinkClick r:id="rId19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  <p:sp>
        <p:nvSpPr>
          <p:cNvPr id="32" name="ZoneTexte 31"/>
          <p:cNvSpPr txBox="1"/>
          <p:nvPr/>
        </p:nvSpPr>
        <p:spPr>
          <a:xfrm>
            <a:off x="4572000" y="2714620"/>
            <a:ext cx="16430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H et Décoration- Antananarivo</a:t>
            </a:r>
            <a:endParaRPr lang="fr-FR" sz="105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rme libre 33"/>
          <p:cNvSpPr/>
          <p:nvPr/>
        </p:nvSpPr>
        <p:spPr>
          <a:xfrm>
            <a:off x="857224" y="928670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55" name="Rectangle à coins arrondis 54">
            <a:hlinkClick r:id="rId4" action="ppaction://hlinksldjump"/>
          </p:cNvPr>
          <p:cNvSpPr/>
          <p:nvPr/>
        </p:nvSpPr>
        <p:spPr>
          <a:xfrm>
            <a:off x="2928926" y="1571612"/>
            <a:ext cx="378621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Traiteurs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714480" y="3143248"/>
            <a:ext cx="2214578" cy="2357454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4143372" y="3143248"/>
            <a:ext cx="2214578" cy="2428892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/>
          <p:cNvSpPr txBox="1"/>
          <p:nvPr/>
        </p:nvSpPr>
        <p:spPr>
          <a:xfrm>
            <a:off x="2071670" y="2714620"/>
            <a:ext cx="1928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AUVICOM MADAGASCAR- Entrée froide et autres 		</a:t>
            </a:r>
            <a:endParaRPr lang="fr-FR" sz="1050" dirty="0"/>
          </a:p>
        </p:txBody>
      </p:sp>
      <p:sp>
        <p:nvSpPr>
          <p:cNvPr id="90" name="ZoneTexte 89">
            <a:hlinkClick r:id="rId7" action="ppaction://hlinksldjump"/>
          </p:cNvPr>
          <p:cNvSpPr txBox="1"/>
          <p:nvPr/>
        </p:nvSpPr>
        <p:spPr>
          <a:xfrm>
            <a:off x="1643042" y="5500702"/>
            <a:ext cx="2357454" cy="253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74" name="Rectangle 73"/>
          <p:cNvSpPr/>
          <p:nvPr/>
        </p:nvSpPr>
        <p:spPr>
          <a:xfrm>
            <a:off x="6572264" y="3143248"/>
            <a:ext cx="2286016" cy="2357454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>
            <a:hlinkClick r:id="rId7" action="ppaction://hlinksldjump"/>
          </p:cNvPr>
          <p:cNvSpPr txBox="1"/>
          <p:nvPr/>
        </p:nvSpPr>
        <p:spPr>
          <a:xfrm>
            <a:off x="4071934" y="5500702"/>
            <a:ext cx="2357454" cy="253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87" name="ZoneTexte 86">
            <a:hlinkClick r:id="rId7" action="ppaction://hlinksldjump"/>
          </p:cNvPr>
          <p:cNvSpPr txBox="1"/>
          <p:nvPr/>
        </p:nvSpPr>
        <p:spPr>
          <a:xfrm>
            <a:off x="6500826" y="5500702"/>
            <a:ext cx="2428892" cy="253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108" name="ZoneTexte 107"/>
          <p:cNvSpPr txBox="1"/>
          <p:nvPr/>
        </p:nvSpPr>
        <p:spPr>
          <a:xfrm>
            <a:off x="4214810" y="2810200"/>
            <a:ext cx="20717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LES PASSIONNES-Service traiteur </a:t>
            </a:r>
            <a:endParaRPr lang="fr-FR" sz="1050" dirty="0"/>
          </a:p>
        </p:txBody>
      </p:sp>
      <p:sp>
        <p:nvSpPr>
          <p:cNvPr id="110" name="ZoneTexte 109"/>
          <p:cNvSpPr txBox="1"/>
          <p:nvPr/>
        </p:nvSpPr>
        <p:spPr>
          <a:xfrm>
            <a:off x="6572232" y="2786058"/>
            <a:ext cx="2571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OBELIAS- Gâteaux fiançailles</a:t>
            </a:r>
            <a:endParaRPr lang="fr-FR" sz="1050" dirty="0"/>
          </a:p>
        </p:txBody>
      </p:sp>
      <p:sp>
        <p:nvSpPr>
          <p:cNvPr id="48" name="Rectangle 47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>
            <a:hlinkClick r:id="rId4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3" name="ZoneTexte 52">
            <a:hlinkClick r:id="rId9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54" name="ZoneTexte 53">
            <a:hlinkClick r:id="rId10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6" name="ZoneTexte 55">
            <a:hlinkClick r:id="rId11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7" name="ZoneTexte 56">
            <a:hlinkClick r:id="rId11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8" name="ZoneTexte 57">
            <a:hlinkClick r:id="rId12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9" name="ZoneTexte 58">
            <a:hlinkClick r:id="rId13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Plaque 60"/>
          <p:cNvSpPr/>
          <p:nvPr/>
        </p:nvSpPr>
        <p:spPr>
          <a:xfrm>
            <a:off x="3929058" y="928670"/>
            <a:ext cx="1785950" cy="35719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Mariage/fiançailles</a:t>
            </a:r>
            <a:endParaRPr lang="fr-FR" sz="1400" dirty="0"/>
          </a:p>
        </p:txBody>
      </p:sp>
      <p:sp>
        <p:nvSpPr>
          <p:cNvPr id="31" name="ZoneTexte 30">
            <a:hlinkClick r:id="rId15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35" name="ZoneTexte 34">
            <a:hlinkClick r:id="rId16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36" name="ZoneTexte 35">
            <a:hlinkClick r:id="rId17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37" name="ZoneTexte 36">
            <a:hlinkClick r:id="rId18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38" name="ZoneTexte 37">
            <a:hlinkClick r:id="rId19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rme libre 33"/>
          <p:cNvSpPr/>
          <p:nvPr/>
        </p:nvSpPr>
        <p:spPr>
          <a:xfrm>
            <a:off x="1142976" y="857232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55" name="Rectangle à coins arrondis 54">
            <a:hlinkClick r:id="rId4" action="ppaction://hlinksldjump"/>
          </p:cNvPr>
          <p:cNvSpPr/>
          <p:nvPr/>
        </p:nvSpPr>
        <p:spPr>
          <a:xfrm>
            <a:off x="2928926" y="1571612"/>
            <a:ext cx="378621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Coiffure, maquillage, </a:t>
            </a:r>
            <a:r>
              <a:rPr lang="fr-FR" sz="1200" dirty="0" err="1" smtClean="0">
                <a:latin typeface="Bernard MT Condensed" pitchFamily="18" charset="0"/>
              </a:rPr>
              <a:t>ongleries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714480" y="3143248"/>
            <a:ext cx="2214578" cy="2357454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4143372" y="3143248"/>
            <a:ext cx="2214578" cy="2428892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/>
          <p:cNvSpPr txBox="1"/>
          <p:nvPr/>
        </p:nvSpPr>
        <p:spPr>
          <a:xfrm>
            <a:off x="2000232" y="2714620"/>
            <a:ext cx="1643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 smtClean="0"/>
              <a:t>Coiff</a:t>
            </a:r>
            <a:r>
              <a:rPr lang="fr-FR" sz="1100" dirty="0" smtClean="0"/>
              <a:t> Art MDG-Pack mariage à domicile</a:t>
            </a:r>
            <a:endParaRPr lang="fr-FR" sz="1050" dirty="0"/>
          </a:p>
        </p:txBody>
      </p:sp>
      <p:sp>
        <p:nvSpPr>
          <p:cNvPr id="90" name="ZoneTexte 89">
            <a:hlinkClick r:id="rId7" action="ppaction://hlinksldjump"/>
          </p:cNvPr>
          <p:cNvSpPr txBox="1"/>
          <p:nvPr/>
        </p:nvSpPr>
        <p:spPr>
          <a:xfrm>
            <a:off x="1643042" y="5500702"/>
            <a:ext cx="2357454" cy="253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74" name="Rectangle 73"/>
          <p:cNvSpPr/>
          <p:nvPr/>
        </p:nvSpPr>
        <p:spPr>
          <a:xfrm>
            <a:off x="6572264" y="3143248"/>
            <a:ext cx="2286016" cy="2357454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>
            <a:hlinkClick r:id="rId7" action="ppaction://hlinksldjump"/>
          </p:cNvPr>
          <p:cNvSpPr txBox="1"/>
          <p:nvPr/>
        </p:nvSpPr>
        <p:spPr>
          <a:xfrm>
            <a:off x="4071934" y="5500702"/>
            <a:ext cx="2357454" cy="253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87" name="ZoneTexte 86">
            <a:hlinkClick r:id="rId7" action="ppaction://hlinksldjump"/>
          </p:cNvPr>
          <p:cNvSpPr txBox="1"/>
          <p:nvPr/>
        </p:nvSpPr>
        <p:spPr>
          <a:xfrm>
            <a:off x="6500826" y="5500702"/>
            <a:ext cx="2428892" cy="253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108" name="ZoneTexte 107"/>
          <p:cNvSpPr txBox="1"/>
          <p:nvPr/>
        </p:nvSpPr>
        <p:spPr>
          <a:xfrm>
            <a:off x="4143372" y="2571744"/>
            <a:ext cx="2000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err="1" smtClean="0"/>
              <a:t>Doriane</a:t>
            </a:r>
            <a:r>
              <a:rPr lang="fr-FR" sz="1100" dirty="0" smtClean="0"/>
              <a:t> </a:t>
            </a:r>
            <a:r>
              <a:rPr lang="fr-FR" sz="1100" dirty="0" err="1" smtClean="0"/>
              <a:t>Manantena</a:t>
            </a:r>
            <a:r>
              <a:rPr lang="fr-FR" sz="1100" dirty="0" smtClean="0"/>
              <a:t> </a:t>
            </a:r>
            <a:r>
              <a:rPr lang="fr-FR" sz="1100" dirty="0" err="1" smtClean="0"/>
              <a:t>Hairstyle</a:t>
            </a:r>
            <a:r>
              <a:rPr lang="fr-FR" sz="1100" dirty="0" smtClean="0"/>
              <a:t>-</a:t>
            </a:r>
            <a:r>
              <a:rPr lang="fr-FR" sz="1100" dirty="0" err="1" smtClean="0"/>
              <a:t>Half</a:t>
            </a:r>
            <a:r>
              <a:rPr lang="fr-FR" sz="1100" dirty="0" smtClean="0"/>
              <a:t> of bride </a:t>
            </a:r>
            <a:r>
              <a:rPr lang="fr-FR" sz="1100" dirty="0" err="1" smtClean="0"/>
              <a:t>hair</a:t>
            </a:r>
            <a:endParaRPr lang="fr-FR" sz="1050" dirty="0"/>
          </a:p>
        </p:txBody>
      </p:sp>
      <p:sp>
        <p:nvSpPr>
          <p:cNvPr id="48" name="Rectangle 47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>
            <a:hlinkClick r:id="rId4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3" name="ZoneTexte 52">
            <a:hlinkClick r:id="rId9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54" name="ZoneTexte 53">
            <a:hlinkClick r:id="rId10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6" name="ZoneTexte 55">
            <a:hlinkClick r:id="rId11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7" name="ZoneTexte 56">
            <a:hlinkClick r:id="rId11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8" name="ZoneTexte 57">
            <a:hlinkClick r:id="rId12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9" name="ZoneTexte 58">
            <a:hlinkClick r:id="rId13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Plaque 60"/>
          <p:cNvSpPr/>
          <p:nvPr/>
        </p:nvSpPr>
        <p:spPr>
          <a:xfrm>
            <a:off x="3929058" y="928670"/>
            <a:ext cx="1785950" cy="35719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Mariage/fiançailles</a:t>
            </a:r>
            <a:endParaRPr lang="fr-FR" sz="1400" dirty="0"/>
          </a:p>
        </p:txBody>
      </p:sp>
      <p:sp>
        <p:nvSpPr>
          <p:cNvPr id="31" name="ZoneTexte 30">
            <a:hlinkClick r:id="rId15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35" name="ZoneTexte 34">
            <a:hlinkClick r:id="rId16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36" name="ZoneTexte 35">
            <a:hlinkClick r:id="rId17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37" name="ZoneTexte 36">
            <a:hlinkClick r:id="rId18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38" name="ZoneTexte 37">
            <a:hlinkClick r:id="rId19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  <p:sp>
        <p:nvSpPr>
          <p:cNvPr id="32" name="ZoneTexte 31"/>
          <p:cNvSpPr txBox="1"/>
          <p:nvPr/>
        </p:nvSpPr>
        <p:spPr>
          <a:xfrm>
            <a:off x="6643702" y="2571744"/>
            <a:ext cx="2000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err="1" smtClean="0"/>
              <a:t>Doriane</a:t>
            </a:r>
            <a:r>
              <a:rPr lang="fr-FR" sz="1100" dirty="0" smtClean="0"/>
              <a:t> </a:t>
            </a:r>
            <a:r>
              <a:rPr lang="fr-FR" sz="1100" dirty="0" err="1" smtClean="0"/>
              <a:t>ManantenaBRIDAL</a:t>
            </a:r>
            <a:r>
              <a:rPr lang="fr-FR" sz="1100" dirty="0" smtClean="0"/>
              <a:t> UPDO</a:t>
            </a:r>
            <a:endParaRPr lang="fr-FR" sz="105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rme libre 33"/>
          <p:cNvSpPr/>
          <p:nvPr/>
        </p:nvSpPr>
        <p:spPr>
          <a:xfrm>
            <a:off x="1167459" y="832268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55" name="Rectangle à coins arrondis 54">
            <a:hlinkClick r:id="rId4" action="ppaction://hlinksldjump"/>
          </p:cNvPr>
          <p:cNvSpPr/>
          <p:nvPr/>
        </p:nvSpPr>
        <p:spPr>
          <a:xfrm>
            <a:off x="2928926" y="1571612"/>
            <a:ext cx="378621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Locations d’outils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714480" y="3143248"/>
            <a:ext cx="2214578" cy="235745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4143372" y="3143248"/>
            <a:ext cx="2214578" cy="2428892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/>
          <p:cNvSpPr txBox="1"/>
          <p:nvPr/>
        </p:nvSpPr>
        <p:spPr>
          <a:xfrm>
            <a:off x="2071670" y="2857496"/>
            <a:ext cx="1643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Produit/marque/lieu</a:t>
            </a:r>
            <a:endParaRPr lang="fr-FR" sz="1050" dirty="0"/>
          </a:p>
        </p:txBody>
      </p:sp>
      <p:sp>
        <p:nvSpPr>
          <p:cNvPr id="90" name="ZoneTexte 89">
            <a:hlinkClick r:id="rId7" action="ppaction://hlinksldjump"/>
          </p:cNvPr>
          <p:cNvSpPr txBox="1"/>
          <p:nvPr/>
        </p:nvSpPr>
        <p:spPr>
          <a:xfrm>
            <a:off x="1643042" y="5500702"/>
            <a:ext cx="2357454" cy="253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74" name="Rectangle 73"/>
          <p:cNvSpPr/>
          <p:nvPr/>
        </p:nvSpPr>
        <p:spPr>
          <a:xfrm>
            <a:off x="6572264" y="3143248"/>
            <a:ext cx="2286016" cy="2357454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>
            <a:hlinkClick r:id="rId7" action="ppaction://hlinksldjump"/>
          </p:cNvPr>
          <p:cNvSpPr txBox="1"/>
          <p:nvPr/>
        </p:nvSpPr>
        <p:spPr>
          <a:xfrm>
            <a:off x="4071934" y="5500702"/>
            <a:ext cx="2357454" cy="253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87" name="ZoneTexte 86">
            <a:hlinkClick r:id="rId7" action="ppaction://hlinksldjump"/>
          </p:cNvPr>
          <p:cNvSpPr txBox="1"/>
          <p:nvPr/>
        </p:nvSpPr>
        <p:spPr>
          <a:xfrm>
            <a:off x="6500826" y="5500702"/>
            <a:ext cx="2428892" cy="253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108" name="ZoneTexte 107"/>
          <p:cNvSpPr txBox="1"/>
          <p:nvPr/>
        </p:nvSpPr>
        <p:spPr>
          <a:xfrm>
            <a:off x="4429124" y="2857496"/>
            <a:ext cx="1643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Produit/marque/lieu</a:t>
            </a:r>
            <a:endParaRPr lang="fr-FR" sz="1050" dirty="0"/>
          </a:p>
        </p:txBody>
      </p:sp>
      <p:sp>
        <p:nvSpPr>
          <p:cNvPr id="110" name="ZoneTexte 109"/>
          <p:cNvSpPr txBox="1"/>
          <p:nvPr/>
        </p:nvSpPr>
        <p:spPr>
          <a:xfrm>
            <a:off x="6715140" y="2712361"/>
            <a:ext cx="21431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LUCAS EVENEMENTIEL –Location lumière et effet spéciaux </a:t>
            </a:r>
            <a:endParaRPr lang="fr-FR" sz="1050" dirty="0"/>
          </a:p>
        </p:txBody>
      </p:sp>
      <p:sp>
        <p:nvSpPr>
          <p:cNvPr id="48" name="Rectangle 47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>
            <a:hlinkClick r:id="rId4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3" name="ZoneTexte 52">
            <a:hlinkClick r:id="rId9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54" name="ZoneTexte 53">
            <a:hlinkClick r:id="rId10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6" name="ZoneTexte 55">
            <a:hlinkClick r:id="rId11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7" name="ZoneTexte 56">
            <a:hlinkClick r:id="rId11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8" name="ZoneTexte 57">
            <a:hlinkClick r:id="rId12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9" name="ZoneTexte 58">
            <a:hlinkClick r:id="rId13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Plaque 60"/>
          <p:cNvSpPr/>
          <p:nvPr/>
        </p:nvSpPr>
        <p:spPr>
          <a:xfrm>
            <a:off x="3929058" y="928670"/>
            <a:ext cx="1785950" cy="35719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Mariage/fiançailles</a:t>
            </a:r>
            <a:endParaRPr lang="fr-FR" sz="1400" dirty="0"/>
          </a:p>
        </p:txBody>
      </p:sp>
      <p:sp>
        <p:nvSpPr>
          <p:cNvPr id="31" name="ZoneTexte 30">
            <a:hlinkClick r:id="rId15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35" name="ZoneTexte 34">
            <a:hlinkClick r:id="rId16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36" name="ZoneTexte 35">
            <a:hlinkClick r:id="rId17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37" name="ZoneTexte 36">
            <a:hlinkClick r:id="rId18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38" name="ZoneTexte 37">
            <a:hlinkClick r:id="rId19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e libre 25"/>
          <p:cNvSpPr/>
          <p:nvPr/>
        </p:nvSpPr>
        <p:spPr>
          <a:xfrm>
            <a:off x="1142976" y="714356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500298" y="4357694"/>
            <a:ext cx="121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37" name="ZoneTexte 36">
            <a:hlinkClick r:id="rId4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44" name="Rectangle à coins arrondis 43">
            <a:hlinkClick r:id="rId5" action="ppaction://hlinksldjump"/>
          </p:cNvPr>
          <p:cNvSpPr/>
          <p:nvPr/>
        </p:nvSpPr>
        <p:spPr>
          <a:xfrm>
            <a:off x="2928926" y="1571612"/>
            <a:ext cx="378621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Dans quel territoire se déroulera votre évènement?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47" name="Rectangle à coins arrondis 46">
            <a:hlinkClick r:id="rId6" action="ppaction://hlinksldjump"/>
          </p:cNvPr>
          <p:cNvSpPr/>
          <p:nvPr/>
        </p:nvSpPr>
        <p:spPr>
          <a:xfrm>
            <a:off x="2928926" y="2428868"/>
            <a:ext cx="3786214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Madagascar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48" name="Rectangle à coins arrondis 47">
            <a:hlinkClick r:id="rId5" action="ppaction://hlinksldjump"/>
          </p:cNvPr>
          <p:cNvSpPr/>
          <p:nvPr/>
        </p:nvSpPr>
        <p:spPr>
          <a:xfrm>
            <a:off x="2928926" y="2857496"/>
            <a:ext cx="3786214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Maurice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50" name="Rectangle à coins arrondis 49">
            <a:hlinkClick r:id="rId5" action="ppaction://hlinksldjump"/>
          </p:cNvPr>
          <p:cNvSpPr/>
          <p:nvPr/>
        </p:nvSpPr>
        <p:spPr>
          <a:xfrm>
            <a:off x="2928926" y="3286124"/>
            <a:ext cx="3786214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La réunion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54" name="Rectangle à coins arrondis 53">
            <a:hlinkClick r:id="rId5" action="ppaction://hlinksldjump"/>
          </p:cNvPr>
          <p:cNvSpPr/>
          <p:nvPr/>
        </p:nvSpPr>
        <p:spPr>
          <a:xfrm>
            <a:off x="2928926" y="2000240"/>
            <a:ext cx="3786214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Afrique du Sud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55" name="Rectangle à coins arrondis 54">
            <a:hlinkClick r:id="rId5" action="ppaction://hlinksldjump"/>
          </p:cNvPr>
          <p:cNvSpPr/>
          <p:nvPr/>
        </p:nvSpPr>
        <p:spPr>
          <a:xfrm>
            <a:off x="2928926" y="3714752"/>
            <a:ext cx="3786214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....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ZoneTexte 66">
            <a:hlinkClick r:id="rId5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8" name="ZoneTexte 67">
            <a:hlinkClick r:id="rId7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69" name="ZoneTexte 68">
            <a:hlinkClick r:id="rId8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0" name="ZoneTexte 69">
            <a:hlinkClick r:id="rId9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1" name="ZoneTexte 70">
            <a:hlinkClick r:id="rId9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3" name="ZoneTexte 72">
            <a:hlinkClick r:id="rId10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4" name="ZoneTexte 73">
            <a:hlinkClick r:id="rId11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5" name="Ellipse 74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hlinkClick r:id="rId13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28" name="ZoneTexte 27">
            <a:hlinkClick r:id="rId14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29" name="ZoneTexte 28">
            <a:hlinkClick r:id="rId15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30" name="ZoneTexte 29">
            <a:hlinkClick r:id="rId16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rme libre 33"/>
          <p:cNvSpPr/>
          <p:nvPr/>
        </p:nvSpPr>
        <p:spPr>
          <a:xfrm>
            <a:off x="1167459" y="832268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55" name="Rectangle à coins arrondis 54">
            <a:hlinkClick r:id="rId4" action="ppaction://hlinksldjump"/>
          </p:cNvPr>
          <p:cNvSpPr/>
          <p:nvPr/>
        </p:nvSpPr>
        <p:spPr>
          <a:xfrm>
            <a:off x="2928926" y="1571612"/>
            <a:ext cx="378621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Animation/orchestre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714480" y="3143248"/>
            <a:ext cx="2214578" cy="2357454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4143372" y="3143248"/>
            <a:ext cx="2214578" cy="2428892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/>
          <p:cNvSpPr txBox="1"/>
          <p:nvPr/>
        </p:nvSpPr>
        <p:spPr>
          <a:xfrm>
            <a:off x="1785918" y="2708920"/>
            <a:ext cx="1928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Nom du chanteur/marque/lieu</a:t>
            </a:r>
            <a:endParaRPr lang="fr-FR" sz="1050" dirty="0"/>
          </a:p>
        </p:txBody>
      </p:sp>
      <p:sp>
        <p:nvSpPr>
          <p:cNvPr id="90" name="ZoneTexte 89">
            <a:hlinkClick r:id="rId7" action="ppaction://hlinksldjump"/>
          </p:cNvPr>
          <p:cNvSpPr txBox="1"/>
          <p:nvPr/>
        </p:nvSpPr>
        <p:spPr>
          <a:xfrm>
            <a:off x="1643042" y="5500702"/>
            <a:ext cx="2357454" cy="253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74" name="Rectangle 73"/>
          <p:cNvSpPr/>
          <p:nvPr/>
        </p:nvSpPr>
        <p:spPr>
          <a:xfrm>
            <a:off x="6572264" y="3143248"/>
            <a:ext cx="2286016" cy="2357454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>
            <a:hlinkClick r:id="rId7" action="ppaction://hlinksldjump"/>
          </p:cNvPr>
          <p:cNvSpPr txBox="1"/>
          <p:nvPr/>
        </p:nvSpPr>
        <p:spPr>
          <a:xfrm>
            <a:off x="4071934" y="5500702"/>
            <a:ext cx="2357454" cy="253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87" name="ZoneTexte 86">
            <a:hlinkClick r:id="rId7" action="ppaction://hlinksldjump"/>
          </p:cNvPr>
          <p:cNvSpPr txBox="1"/>
          <p:nvPr/>
        </p:nvSpPr>
        <p:spPr>
          <a:xfrm>
            <a:off x="6500826" y="5500702"/>
            <a:ext cx="2428892" cy="253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108" name="ZoneTexte 107"/>
          <p:cNvSpPr txBox="1"/>
          <p:nvPr/>
        </p:nvSpPr>
        <p:spPr>
          <a:xfrm>
            <a:off x="4223930" y="2857496"/>
            <a:ext cx="24363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Nom de l’orchestre/marque/lieu</a:t>
            </a:r>
            <a:endParaRPr lang="fr-FR" sz="1050" dirty="0"/>
          </a:p>
        </p:txBody>
      </p:sp>
      <p:sp>
        <p:nvSpPr>
          <p:cNvPr id="110" name="ZoneTexte 109"/>
          <p:cNvSpPr txBox="1"/>
          <p:nvPr/>
        </p:nvSpPr>
        <p:spPr>
          <a:xfrm>
            <a:off x="6967420" y="2857496"/>
            <a:ext cx="2501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Nom du groupe/marque/lieu</a:t>
            </a:r>
            <a:endParaRPr lang="fr-FR" sz="1050" dirty="0"/>
          </a:p>
        </p:txBody>
      </p:sp>
      <p:sp>
        <p:nvSpPr>
          <p:cNvPr id="47" name="Rectangle 46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>
            <a:hlinkClick r:id="rId4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0" name="ZoneTexte 49">
            <a:hlinkClick r:id="rId9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53" name="ZoneTexte 52">
            <a:hlinkClick r:id="rId10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4" name="ZoneTexte 53">
            <a:hlinkClick r:id="rId11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6" name="ZoneTexte 55">
            <a:hlinkClick r:id="rId11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7" name="ZoneTexte 56">
            <a:hlinkClick r:id="rId12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8" name="ZoneTexte 57">
            <a:hlinkClick r:id="rId13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9" name="Ellipse 58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Plaque 59"/>
          <p:cNvSpPr/>
          <p:nvPr/>
        </p:nvSpPr>
        <p:spPr>
          <a:xfrm>
            <a:off x="3929058" y="928670"/>
            <a:ext cx="1785950" cy="35719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Mariage/fiançailles</a:t>
            </a:r>
            <a:endParaRPr lang="fr-FR" sz="1400" dirty="0"/>
          </a:p>
        </p:txBody>
      </p:sp>
      <p:sp>
        <p:nvSpPr>
          <p:cNvPr id="30" name="ZoneTexte 29">
            <a:hlinkClick r:id="rId15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31" name="ZoneTexte 30">
            <a:hlinkClick r:id="rId16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35" name="ZoneTexte 34">
            <a:hlinkClick r:id="rId17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36" name="ZoneTexte 35">
            <a:hlinkClick r:id="rId18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37" name="ZoneTexte 36">
            <a:hlinkClick r:id="rId19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rme libre 33"/>
          <p:cNvSpPr/>
          <p:nvPr/>
        </p:nvSpPr>
        <p:spPr>
          <a:xfrm>
            <a:off x="1167459" y="832268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55" name="Rectangle à coins arrondis 54">
            <a:hlinkClick r:id="rId4" action="ppaction://hlinksldjump"/>
          </p:cNvPr>
          <p:cNvSpPr/>
          <p:nvPr/>
        </p:nvSpPr>
        <p:spPr>
          <a:xfrm>
            <a:off x="2928926" y="1571612"/>
            <a:ext cx="378621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Photographes/vidéastes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714480" y="3143248"/>
            <a:ext cx="2214578" cy="235745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4143372" y="3143248"/>
            <a:ext cx="2214578" cy="2428892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/>
          <p:cNvSpPr txBox="1"/>
          <p:nvPr/>
        </p:nvSpPr>
        <p:spPr>
          <a:xfrm>
            <a:off x="2071670" y="2857496"/>
            <a:ext cx="1643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Produit/marque/lieu</a:t>
            </a:r>
            <a:endParaRPr lang="fr-FR" sz="1050" dirty="0"/>
          </a:p>
        </p:txBody>
      </p:sp>
      <p:sp>
        <p:nvSpPr>
          <p:cNvPr id="90" name="ZoneTexte 89">
            <a:hlinkClick r:id="rId7" action="ppaction://hlinksldjump"/>
          </p:cNvPr>
          <p:cNvSpPr txBox="1"/>
          <p:nvPr/>
        </p:nvSpPr>
        <p:spPr>
          <a:xfrm>
            <a:off x="1643042" y="5500702"/>
            <a:ext cx="2357454" cy="253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74" name="Rectangle 73"/>
          <p:cNvSpPr/>
          <p:nvPr/>
        </p:nvSpPr>
        <p:spPr>
          <a:xfrm>
            <a:off x="6572264" y="3143248"/>
            <a:ext cx="2286016" cy="2357454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>
            <a:hlinkClick r:id="rId7" action="ppaction://hlinksldjump"/>
          </p:cNvPr>
          <p:cNvSpPr txBox="1"/>
          <p:nvPr/>
        </p:nvSpPr>
        <p:spPr>
          <a:xfrm>
            <a:off x="4071934" y="5500702"/>
            <a:ext cx="2357454" cy="253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87" name="ZoneTexte 86">
            <a:hlinkClick r:id="rId7" action="ppaction://hlinksldjump"/>
          </p:cNvPr>
          <p:cNvSpPr txBox="1"/>
          <p:nvPr/>
        </p:nvSpPr>
        <p:spPr>
          <a:xfrm>
            <a:off x="6500826" y="5500702"/>
            <a:ext cx="2428892" cy="253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108" name="ZoneTexte 107"/>
          <p:cNvSpPr txBox="1"/>
          <p:nvPr/>
        </p:nvSpPr>
        <p:spPr>
          <a:xfrm>
            <a:off x="4429124" y="2857496"/>
            <a:ext cx="1643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Produit/marque/lieu</a:t>
            </a:r>
            <a:endParaRPr lang="fr-FR" sz="1050" dirty="0"/>
          </a:p>
        </p:txBody>
      </p:sp>
      <p:sp>
        <p:nvSpPr>
          <p:cNvPr id="110" name="ZoneTexte 109"/>
          <p:cNvSpPr txBox="1"/>
          <p:nvPr/>
        </p:nvSpPr>
        <p:spPr>
          <a:xfrm>
            <a:off x="6929454" y="2857496"/>
            <a:ext cx="1643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Produit/marque/lieu</a:t>
            </a:r>
            <a:endParaRPr lang="fr-FR" sz="1050" dirty="0"/>
          </a:p>
        </p:txBody>
      </p:sp>
      <p:sp>
        <p:nvSpPr>
          <p:cNvPr id="46" name="ZoneTexte 45">
            <a:hlinkClick r:id="rId9" action="ppaction://hlinksldjump"/>
          </p:cNvPr>
          <p:cNvSpPr txBox="1"/>
          <p:nvPr/>
        </p:nvSpPr>
        <p:spPr>
          <a:xfrm>
            <a:off x="2786050" y="500042"/>
            <a:ext cx="1357323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48" name="Rectangle 47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>
            <a:hlinkClick r:id="rId4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3" name="ZoneTexte 52">
            <a:hlinkClick r:id="rId10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54" name="ZoneTexte 53">
            <a:hlinkClick r:id="rId11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6" name="ZoneTexte 55">
            <a:hlinkClick r:id="rId12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7" name="ZoneTexte 56">
            <a:hlinkClick r:id="rId12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8" name="ZoneTexte 57">
            <a:hlinkClick r:id="rId13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9" name="ZoneTexte 58">
            <a:hlinkClick r:id="rId14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5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Plaque 60"/>
          <p:cNvSpPr/>
          <p:nvPr/>
        </p:nvSpPr>
        <p:spPr>
          <a:xfrm>
            <a:off x="3929058" y="928670"/>
            <a:ext cx="1785950" cy="35719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Mariage/fiançailles</a:t>
            </a:r>
            <a:endParaRPr lang="fr-FR" sz="1400" dirty="0"/>
          </a:p>
        </p:txBody>
      </p:sp>
      <p:sp>
        <p:nvSpPr>
          <p:cNvPr id="31" name="ZoneTexte 30">
            <a:hlinkClick r:id="rId16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35" name="ZoneTexte 34">
            <a:hlinkClick r:id="rId9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36" name="ZoneTexte 35">
            <a:hlinkClick r:id="rId17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38" name="ZoneTexte 37">
            <a:hlinkClick r:id="rId18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39" name="ZoneTexte 38">
            <a:hlinkClick r:id="rId19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rme libre 33"/>
          <p:cNvSpPr/>
          <p:nvPr/>
        </p:nvSpPr>
        <p:spPr>
          <a:xfrm>
            <a:off x="1167459" y="832268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55" name="Rectangle à coins arrondis 54">
            <a:hlinkClick r:id="rId4" action="ppaction://hlinksldjump"/>
          </p:cNvPr>
          <p:cNvSpPr/>
          <p:nvPr/>
        </p:nvSpPr>
        <p:spPr>
          <a:xfrm>
            <a:off x="2928926" y="1571612"/>
            <a:ext cx="378621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Cortège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714480" y="3143248"/>
            <a:ext cx="2214578" cy="235745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4185342" y="3143248"/>
            <a:ext cx="2214578" cy="2428892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/>
          <p:cNvSpPr txBox="1"/>
          <p:nvPr/>
        </p:nvSpPr>
        <p:spPr>
          <a:xfrm>
            <a:off x="2071670" y="2857496"/>
            <a:ext cx="1643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Produit/marque/lieu</a:t>
            </a:r>
            <a:endParaRPr lang="fr-FR" sz="1050" dirty="0"/>
          </a:p>
        </p:txBody>
      </p:sp>
      <p:sp>
        <p:nvSpPr>
          <p:cNvPr id="90" name="ZoneTexte 89">
            <a:hlinkClick r:id="rId7" action="ppaction://hlinksldjump"/>
          </p:cNvPr>
          <p:cNvSpPr txBox="1"/>
          <p:nvPr/>
        </p:nvSpPr>
        <p:spPr>
          <a:xfrm>
            <a:off x="1643042" y="5500702"/>
            <a:ext cx="2357454" cy="253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74" name="Rectangle 73"/>
          <p:cNvSpPr/>
          <p:nvPr/>
        </p:nvSpPr>
        <p:spPr>
          <a:xfrm>
            <a:off x="6572264" y="3143248"/>
            <a:ext cx="2286016" cy="2357454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>
            <a:hlinkClick r:id="rId7" action="ppaction://hlinksldjump"/>
          </p:cNvPr>
          <p:cNvSpPr txBox="1"/>
          <p:nvPr/>
        </p:nvSpPr>
        <p:spPr>
          <a:xfrm>
            <a:off x="4071934" y="5500702"/>
            <a:ext cx="2357454" cy="253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87" name="ZoneTexte 86">
            <a:hlinkClick r:id="rId7" action="ppaction://hlinksldjump"/>
          </p:cNvPr>
          <p:cNvSpPr txBox="1"/>
          <p:nvPr/>
        </p:nvSpPr>
        <p:spPr>
          <a:xfrm>
            <a:off x="6500826" y="5500702"/>
            <a:ext cx="2428892" cy="253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108" name="ZoneTexte 107"/>
          <p:cNvSpPr txBox="1"/>
          <p:nvPr/>
        </p:nvSpPr>
        <p:spPr>
          <a:xfrm>
            <a:off x="4429124" y="2857496"/>
            <a:ext cx="1643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Produit/marque/lieu</a:t>
            </a:r>
            <a:endParaRPr lang="fr-FR" sz="1050" dirty="0"/>
          </a:p>
        </p:txBody>
      </p:sp>
      <p:sp>
        <p:nvSpPr>
          <p:cNvPr id="110" name="ZoneTexte 109"/>
          <p:cNvSpPr txBox="1"/>
          <p:nvPr/>
        </p:nvSpPr>
        <p:spPr>
          <a:xfrm>
            <a:off x="6929454" y="2857496"/>
            <a:ext cx="1643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Produit/marque/lieu</a:t>
            </a:r>
            <a:endParaRPr lang="fr-FR" sz="1050" dirty="0"/>
          </a:p>
        </p:txBody>
      </p:sp>
      <p:sp>
        <p:nvSpPr>
          <p:cNvPr id="48" name="Rectangle 47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>
            <a:hlinkClick r:id="rId4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3" name="ZoneTexte 52">
            <a:hlinkClick r:id="rId9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54" name="ZoneTexte 53">
            <a:hlinkClick r:id="rId10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6" name="ZoneTexte 55">
            <a:hlinkClick r:id="rId11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7" name="ZoneTexte 56">
            <a:hlinkClick r:id="rId11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8" name="ZoneTexte 57">
            <a:hlinkClick r:id="rId12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9" name="ZoneTexte 58">
            <a:hlinkClick r:id="rId13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Plaque 60"/>
          <p:cNvSpPr/>
          <p:nvPr/>
        </p:nvSpPr>
        <p:spPr>
          <a:xfrm>
            <a:off x="3929058" y="928670"/>
            <a:ext cx="1785950" cy="35719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Mariage/fiançailles</a:t>
            </a:r>
            <a:endParaRPr lang="fr-FR" sz="1400" dirty="0"/>
          </a:p>
        </p:txBody>
      </p:sp>
      <p:sp>
        <p:nvSpPr>
          <p:cNvPr id="31" name="ZoneTexte 30">
            <a:hlinkClick r:id="rId15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35" name="ZoneTexte 34">
            <a:hlinkClick r:id="rId16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36" name="ZoneTexte 35">
            <a:hlinkClick r:id="rId17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37" name="ZoneTexte 36">
            <a:hlinkClick r:id="rId18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38" name="ZoneTexte 37">
            <a:hlinkClick r:id="rId19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rme libre 33"/>
          <p:cNvSpPr/>
          <p:nvPr/>
        </p:nvSpPr>
        <p:spPr>
          <a:xfrm>
            <a:off x="1167459" y="832268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55" name="Rectangle à coins arrondis 54">
            <a:hlinkClick r:id="rId4" action="ppaction://hlinksldjump"/>
          </p:cNvPr>
          <p:cNvSpPr/>
          <p:nvPr/>
        </p:nvSpPr>
        <p:spPr>
          <a:xfrm>
            <a:off x="2928926" y="1571612"/>
            <a:ext cx="378621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Offre lune de miel 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714480" y="3143248"/>
            <a:ext cx="2214578" cy="2357454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4143372" y="3143248"/>
            <a:ext cx="2214578" cy="242889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/>
          <p:cNvSpPr txBox="1"/>
          <p:nvPr/>
        </p:nvSpPr>
        <p:spPr>
          <a:xfrm>
            <a:off x="2071670" y="2857496"/>
            <a:ext cx="1643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err="1" smtClean="0"/>
              <a:t>Hotel</a:t>
            </a:r>
            <a:r>
              <a:rPr lang="fr-FR" sz="1050" dirty="0" smtClean="0"/>
              <a:t> </a:t>
            </a:r>
            <a:r>
              <a:rPr lang="fr-FR" sz="1050" dirty="0" err="1" smtClean="0"/>
              <a:t>Menabe</a:t>
            </a:r>
            <a:r>
              <a:rPr lang="fr-FR" sz="1050" dirty="0" smtClean="0"/>
              <a:t> l’Antsirabe</a:t>
            </a:r>
            <a:endParaRPr lang="fr-FR" sz="1050" dirty="0"/>
          </a:p>
        </p:txBody>
      </p:sp>
      <p:sp>
        <p:nvSpPr>
          <p:cNvPr id="90" name="ZoneTexte 89">
            <a:hlinkClick r:id="rId7" action="ppaction://hlinksldjump"/>
          </p:cNvPr>
          <p:cNvSpPr txBox="1"/>
          <p:nvPr/>
        </p:nvSpPr>
        <p:spPr>
          <a:xfrm>
            <a:off x="1643042" y="5500702"/>
            <a:ext cx="2357454" cy="253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74" name="Rectangle 73"/>
          <p:cNvSpPr/>
          <p:nvPr/>
        </p:nvSpPr>
        <p:spPr>
          <a:xfrm>
            <a:off x="6572264" y="3143248"/>
            <a:ext cx="2286016" cy="2357454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>
            <a:hlinkClick r:id="rId7" action="ppaction://hlinksldjump"/>
          </p:cNvPr>
          <p:cNvSpPr txBox="1"/>
          <p:nvPr/>
        </p:nvSpPr>
        <p:spPr>
          <a:xfrm>
            <a:off x="4071934" y="5500702"/>
            <a:ext cx="2357454" cy="253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87" name="ZoneTexte 86">
            <a:hlinkClick r:id="rId7" action="ppaction://hlinksldjump"/>
          </p:cNvPr>
          <p:cNvSpPr txBox="1"/>
          <p:nvPr/>
        </p:nvSpPr>
        <p:spPr>
          <a:xfrm>
            <a:off x="6500826" y="5500702"/>
            <a:ext cx="2428892" cy="253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108" name="ZoneTexte 107"/>
          <p:cNvSpPr txBox="1"/>
          <p:nvPr/>
        </p:nvSpPr>
        <p:spPr>
          <a:xfrm>
            <a:off x="4214810" y="2857496"/>
            <a:ext cx="19288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err="1" smtClean="0"/>
              <a:t>Hotel</a:t>
            </a:r>
            <a:r>
              <a:rPr lang="fr-FR" sz="1050" dirty="0" smtClean="0"/>
              <a:t> Marina </a:t>
            </a:r>
            <a:r>
              <a:rPr lang="fr-FR" sz="1050" dirty="0" err="1" smtClean="0"/>
              <a:t>beach</a:t>
            </a:r>
            <a:r>
              <a:rPr lang="fr-FR" sz="1050" dirty="0" smtClean="0"/>
              <a:t> Toamasina</a:t>
            </a:r>
            <a:endParaRPr lang="fr-FR" sz="1050" dirty="0"/>
          </a:p>
        </p:txBody>
      </p:sp>
      <p:sp>
        <p:nvSpPr>
          <p:cNvPr id="110" name="ZoneTexte 109"/>
          <p:cNvSpPr txBox="1"/>
          <p:nvPr/>
        </p:nvSpPr>
        <p:spPr>
          <a:xfrm>
            <a:off x="6715140" y="2786058"/>
            <a:ext cx="20002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Le RAVORAHA- Pack voyage de noce – Ile Sainte Marie</a:t>
            </a:r>
            <a:endParaRPr lang="fr-FR" sz="1050" dirty="0"/>
          </a:p>
        </p:txBody>
      </p:sp>
      <p:sp>
        <p:nvSpPr>
          <p:cNvPr id="48" name="Rectangle 47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>
            <a:hlinkClick r:id="rId4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3" name="ZoneTexte 52">
            <a:hlinkClick r:id="rId9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54" name="ZoneTexte 53">
            <a:hlinkClick r:id="rId10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6" name="ZoneTexte 55">
            <a:hlinkClick r:id="rId11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7" name="ZoneTexte 56">
            <a:hlinkClick r:id="rId11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8" name="ZoneTexte 57">
            <a:hlinkClick r:id="rId12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9" name="ZoneTexte 58">
            <a:hlinkClick r:id="rId13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Plaque 60"/>
          <p:cNvSpPr/>
          <p:nvPr/>
        </p:nvSpPr>
        <p:spPr>
          <a:xfrm>
            <a:off x="3929058" y="928670"/>
            <a:ext cx="1785950" cy="35719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Mariage/fiançailles</a:t>
            </a:r>
            <a:endParaRPr lang="fr-FR" sz="1400" dirty="0"/>
          </a:p>
        </p:txBody>
      </p:sp>
      <p:sp>
        <p:nvSpPr>
          <p:cNvPr id="31" name="ZoneTexte 30">
            <a:hlinkClick r:id="rId15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35" name="ZoneTexte 34">
            <a:hlinkClick r:id="rId16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36" name="ZoneTexte 35">
            <a:hlinkClick r:id="rId17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38" name="ZoneTexte 37">
            <a:hlinkClick r:id="rId18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39" name="ZoneTexte 38">
            <a:hlinkClick r:id="rId19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orme libre 57"/>
          <p:cNvSpPr/>
          <p:nvPr/>
        </p:nvSpPr>
        <p:spPr>
          <a:xfrm>
            <a:off x="1201965" y="866774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500298" y="4357694"/>
            <a:ext cx="1214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dirty="0">
              <a:latin typeface="Arial Black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000363" y="4929197"/>
            <a:ext cx="1214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dirty="0">
              <a:latin typeface="Arial Black" pitchFamily="34" charset="0"/>
            </a:endParaRPr>
          </a:p>
        </p:txBody>
      </p:sp>
      <p:sp>
        <p:nvSpPr>
          <p:cNvPr id="42" name="Rectangle à coins arrondis 41">
            <a:hlinkClick r:id="rId4" action="ppaction://hlinksldjump"/>
          </p:cNvPr>
          <p:cNvSpPr/>
          <p:nvPr/>
        </p:nvSpPr>
        <p:spPr>
          <a:xfrm>
            <a:off x="1714480" y="2000240"/>
            <a:ext cx="1714512" cy="1285884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 dirty="0" smtClean="0">
              <a:latin typeface="Arial Black" pitchFamily="34" charset="0"/>
            </a:endParaRPr>
          </a:p>
          <a:p>
            <a:pPr algn="ctr"/>
            <a:endParaRPr lang="fr-FR" sz="1000" dirty="0" smtClean="0">
              <a:latin typeface="Arial Black" pitchFamily="34" charset="0"/>
            </a:endParaRPr>
          </a:p>
          <a:p>
            <a:pPr algn="ctr"/>
            <a:endParaRPr lang="fr-FR" sz="1000" dirty="0" smtClean="0">
              <a:latin typeface="Arial Black" pitchFamily="34" charset="0"/>
            </a:endParaRPr>
          </a:p>
          <a:p>
            <a:pPr algn="ctr"/>
            <a:endParaRPr lang="fr-FR" sz="1000" dirty="0" smtClean="0">
              <a:latin typeface="Arial Black" pitchFamily="34" charset="0"/>
            </a:endParaRPr>
          </a:p>
          <a:p>
            <a:pPr algn="ctr"/>
            <a:endParaRPr lang="fr-FR" sz="1000" dirty="0" smtClean="0">
              <a:latin typeface="Arial Black" pitchFamily="34" charset="0"/>
            </a:endParaRPr>
          </a:p>
        </p:txBody>
      </p:sp>
      <p:sp>
        <p:nvSpPr>
          <p:cNvPr id="45" name="Rectangle à coins arrondis 44">
            <a:hlinkClick r:id="rId6" action="ppaction://hlinksldjump"/>
          </p:cNvPr>
          <p:cNvSpPr/>
          <p:nvPr/>
        </p:nvSpPr>
        <p:spPr>
          <a:xfrm>
            <a:off x="7286644" y="2000240"/>
            <a:ext cx="1714512" cy="1285884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latin typeface="Arial Black" pitchFamily="34" charset="0"/>
              </a:rPr>
              <a:t>  </a:t>
            </a:r>
            <a:endParaRPr lang="fr-FR" sz="1000" dirty="0">
              <a:latin typeface="Arial Black" pitchFamily="34" charset="0"/>
            </a:endParaRPr>
          </a:p>
        </p:txBody>
      </p:sp>
      <p:sp>
        <p:nvSpPr>
          <p:cNvPr id="47" name="Rectangle à coins arrondis 46">
            <a:hlinkClick r:id="rId8" action="ppaction://hlinksldjump"/>
          </p:cNvPr>
          <p:cNvSpPr/>
          <p:nvPr/>
        </p:nvSpPr>
        <p:spPr>
          <a:xfrm>
            <a:off x="1714480" y="3429000"/>
            <a:ext cx="1714512" cy="1285884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 dirty="0">
              <a:latin typeface="Arial Black" pitchFamily="34" charset="0"/>
            </a:endParaRPr>
          </a:p>
        </p:txBody>
      </p:sp>
      <p:sp>
        <p:nvSpPr>
          <p:cNvPr id="48" name="Rectangle à coins arrondis 47">
            <a:hlinkClick r:id="rId10" action="ppaction://hlinksldjump"/>
          </p:cNvPr>
          <p:cNvSpPr/>
          <p:nvPr/>
        </p:nvSpPr>
        <p:spPr>
          <a:xfrm>
            <a:off x="1714480" y="4857760"/>
            <a:ext cx="1714512" cy="1285884"/>
          </a:xfrm>
          <a:prstGeom prst="round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 dirty="0">
              <a:latin typeface="Arial Black" pitchFamily="34" charset="0"/>
            </a:endParaRPr>
          </a:p>
        </p:txBody>
      </p:sp>
      <p:sp>
        <p:nvSpPr>
          <p:cNvPr id="50" name="Rectangle à coins arrondis 49">
            <a:hlinkClick r:id="rId12" action="ppaction://hlinksldjump"/>
          </p:cNvPr>
          <p:cNvSpPr/>
          <p:nvPr/>
        </p:nvSpPr>
        <p:spPr>
          <a:xfrm>
            <a:off x="3571868" y="3429000"/>
            <a:ext cx="1714512" cy="1285884"/>
          </a:xfrm>
          <a:prstGeom prst="round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 dirty="0">
              <a:latin typeface="Arial Black" pitchFamily="34" charset="0"/>
            </a:endParaRPr>
          </a:p>
        </p:txBody>
      </p:sp>
      <p:sp>
        <p:nvSpPr>
          <p:cNvPr id="51" name="Rectangle à coins arrondis 50">
            <a:hlinkClick r:id="rId14" action="ppaction://hlinksldjump"/>
          </p:cNvPr>
          <p:cNvSpPr/>
          <p:nvPr/>
        </p:nvSpPr>
        <p:spPr>
          <a:xfrm>
            <a:off x="5429256" y="2000240"/>
            <a:ext cx="1714512" cy="1285884"/>
          </a:xfrm>
          <a:prstGeom prst="round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latin typeface="Arial Black" pitchFamily="34" charset="0"/>
              </a:rPr>
              <a:t> </a:t>
            </a:r>
            <a:endParaRPr lang="fr-FR" sz="1000" dirty="0">
              <a:latin typeface="Arial Black" pitchFamily="34" charset="0"/>
            </a:endParaRPr>
          </a:p>
        </p:txBody>
      </p:sp>
      <p:sp>
        <p:nvSpPr>
          <p:cNvPr id="53" name="Rectangle à coins arrondis 52">
            <a:hlinkClick r:id="rId12" action="ppaction://hlinksldjump"/>
          </p:cNvPr>
          <p:cNvSpPr/>
          <p:nvPr/>
        </p:nvSpPr>
        <p:spPr>
          <a:xfrm>
            <a:off x="3571868" y="4857760"/>
            <a:ext cx="1714512" cy="1285884"/>
          </a:xfrm>
          <a:prstGeom prst="round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 dirty="0">
              <a:latin typeface="Arial Black" pitchFamily="34" charset="0"/>
            </a:endParaRPr>
          </a:p>
        </p:txBody>
      </p:sp>
      <p:sp>
        <p:nvSpPr>
          <p:cNvPr id="55" name="Rectangle à coins arrondis 54">
            <a:hlinkClick r:id="rId17" action="ppaction://hlinksldjump"/>
          </p:cNvPr>
          <p:cNvSpPr/>
          <p:nvPr/>
        </p:nvSpPr>
        <p:spPr>
          <a:xfrm>
            <a:off x="7286644" y="3429000"/>
            <a:ext cx="1714512" cy="1285884"/>
          </a:xfrm>
          <a:prstGeom prst="roundRect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 dirty="0">
              <a:latin typeface="Arial Black" pitchFamily="34" charset="0"/>
            </a:endParaRPr>
          </a:p>
        </p:txBody>
      </p:sp>
      <p:sp>
        <p:nvSpPr>
          <p:cNvPr id="57" name="Rectangle à coins arrondis 56">
            <a:hlinkClick r:id="rId19" action="ppaction://hlinksldjump"/>
          </p:cNvPr>
          <p:cNvSpPr/>
          <p:nvPr/>
        </p:nvSpPr>
        <p:spPr>
          <a:xfrm>
            <a:off x="3575041" y="2000240"/>
            <a:ext cx="1714512" cy="1285884"/>
          </a:xfrm>
          <a:prstGeom prst="roundRect">
            <a:avLst/>
          </a:prstGeom>
          <a:blipFill dpi="0"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 dirty="0" smtClean="0">
              <a:latin typeface="Arial Black" pitchFamily="34" charset="0"/>
            </a:endParaRPr>
          </a:p>
          <a:p>
            <a:pPr algn="ctr"/>
            <a:endParaRPr lang="fr-FR" sz="1000" dirty="0" smtClean="0">
              <a:latin typeface="Arial Black" pitchFamily="34" charset="0"/>
            </a:endParaRPr>
          </a:p>
          <a:p>
            <a:pPr algn="ctr"/>
            <a:endParaRPr lang="fr-FR" sz="1000" dirty="0" smtClean="0">
              <a:latin typeface="Arial Black" pitchFamily="34" charset="0"/>
            </a:endParaRPr>
          </a:p>
          <a:p>
            <a:pPr algn="ctr"/>
            <a:endParaRPr lang="fr-FR" sz="1000" dirty="0" smtClean="0">
              <a:latin typeface="Arial Black" pitchFamily="34" charset="0"/>
            </a:endParaRPr>
          </a:p>
          <a:p>
            <a:pPr algn="ctr"/>
            <a:endParaRPr lang="fr-FR" sz="1000" dirty="0" smtClean="0">
              <a:latin typeface="Arial Black" pitchFamily="34" charset="0"/>
            </a:endParaRPr>
          </a:p>
          <a:p>
            <a:pPr algn="ctr"/>
            <a:r>
              <a:rPr lang="fr-FR" sz="1000" dirty="0" smtClean="0">
                <a:latin typeface="Arial Black" pitchFamily="34" charset="0"/>
              </a:rPr>
              <a:t> </a:t>
            </a:r>
            <a:endParaRPr lang="fr-FR" sz="1000" dirty="0">
              <a:latin typeface="Arial Black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286116" y="1500174"/>
            <a:ext cx="3357586" cy="2143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000" dirty="0" smtClean="0">
                <a:latin typeface="Baskerville Old Face" pitchFamily="18" charset="0"/>
              </a:rPr>
              <a:t>Barre de recherche</a:t>
            </a:r>
            <a:endParaRPr lang="fr-FR" sz="1000" dirty="0">
              <a:latin typeface="Baskerville Old Face" pitchFamily="18" charset="0"/>
            </a:endParaRPr>
          </a:p>
        </p:txBody>
      </p:sp>
      <p:sp>
        <p:nvSpPr>
          <p:cNvPr id="49" name="Rectangle 48">
            <a:hlinkClick r:id="rId4" action="ppaction://hlinksldjump"/>
          </p:cNvPr>
          <p:cNvSpPr/>
          <p:nvPr/>
        </p:nvSpPr>
        <p:spPr>
          <a:xfrm>
            <a:off x="1714480" y="3000372"/>
            <a:ext cx="1714512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Vestimentaire</a:t>
            </a:r>
            <a:endParaRPr lang="fr-FR" sz="1000" dirty="0"/>
          </a:p>
        </p:txBody>
      </p:sp>
      <p:sp>
        <p:nvSpPr>
          <p:cNvPr id="67" name="Rectangle 66">
            <a:hlinkClick r:id="rId19" action="ppaction://hlinksldjump"/>
          </p:cNvPr>
          <p:cNvSpPr/>
          <p:nvPr/>
        </p:nvSpPr>
        <p:spPr>
          <a:xfrm>
            <a:off x="3571868" y="3000372"/>
            <a:ext cx="1714512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Chaussures</a:t>
            </a:r>
            <a:endParaRPr lang="fr-FR" sz="1000" dirty="0"/>
          </a:p>
        </p:txBody>
      </p:sp>
      <p:sp>
        <p:nvSpPr>
          <p:cNvPr id="69" name="Rectangle 68">
            <a:hlinkClick r:id="rId14" action="ppaction://hlinksldjump"/>
          </p:cNvPr>
          <p:cNvSpPr/>
          <p:nvPr/>
        </p:nvSpPr>
        <p:spPr>
          <a:xfrm>
            <a:off x="5429256" y="3000372"/>
            <a:ext cx="1714512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Décoration et accessoires</a:t>
            </a:r>
            <a:endParaRPr lang="fr-FR" sz="1000" dirty="0"/>
          </a:p>
        </p:txBody>
      </p:sp>
      <p:sp>
        <p:nvSpPr>
          <p:cNvPr id="70" name="Rectangle 69">
            <a:hlinkClick r:id="rId6" action="ppaction://hlinksldjump"/>
          </p:cNvPr>
          <p:cNvSpPr/>
          <p:nvPr/>
        </p:nvSpPr>
        <p:spPr>
          <a:xfrm>
            <a:off x="7286644" y="3000372"/>
            <a:ext cx="1714512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Salles</a:t>
            </a:r>
            <a:endParaRPr lang="fr-FR" sz="1000" dirty="0"/>
          </a:p>
        </p:txBody>
      </p:sp>
      <p:sp>
        <p:nvSpPr>
          <p:cNvPr id="71" name="Rectangle 70">
            <a:hlinkClick r:id="rId8" action="ppaction://hlinksldjump"/>
          </p:cNvPr>
          <p:cNvSpPr/>
          <p:nvPr/>
        </p:nvSpPr>
        <p:spPr>
          <a:xfrm>
            <a:off x="1714480" y="4429132"/>
            <a:ext cx="1714512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Idées cadeaux</a:t>
            </a:r>
            <a:endParaRPr lang="fr-FR" sz="1000" dirty="0"/>
          </a:p>
        </p:txBody>
      </p:sp>
      <p:sp>
        <p:nvSpPr>
          <p:cNvPr id="73" name="Rectangle 72">
            <a:hlinkClick r:id="rId12" action="ppaction://hlinksldjump"/>
          </p:cNvPr>
          <p:cNvSpPr/>
          <p:nvPr/>
        </p:nvSpPr>
        <p:spPr>
          <a:xfrm>
            <a:off x="3571868" y="4429132"/>
            <a:ext cx="1714512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Gâteau et sucreries</a:t>
            </a:r>
            <a:endParaRPr lang="fr-FR" sz="1000" dirty="0"/>
          </a:p>
        </p:txBody>
      </p:sp>
      <p:sp>
        <p:nvSpPr>
          <p:cNvPr id="74" name="Rectangle 73">
            <a:hlinkClick r:id="rId21" action="ppaction://hlinksldjump"/>
          </p:cNvPr>
          <p:cNvSpPr/>
          <p:nvPr/>
        </p:nvSpPr>
        <p:spPr>
          <a:xfrm>
            <a:off x="7286644" y="4429132"/>
            <a:ext cx="1714512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Location de matériels</a:t>
            </a:r>
            <a:endParaRPr lang="fr-FR" sz="1000" dirty="0"/>
          </a:p>
        </p:txBody>
      </p:sp>
      <p:sp>
        <p:nvSpPr>
          <p:cNvPr id="76" name="Rectangle 75">
            <a:hlinkClick r:id="rId10" action="ppaction://hlinksldjump"/>
          </p:cNvPr>
          <p:cNvSpPr/>
          <p:nvPr/>
        </p:nvSpPr>
        <p:spPr>
          <a:xfrm>
            <a:off x="1714480" y="5857892"/>
            <a:ext cx="1714512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Photographes/vidéastes</a:t>
            </a:r>
            <a:endParaRPr lang="fr-FR" sz="1000" dirty="0"/>
          </a:p>
        </p:txBody>
      </p:sp>
      <p:sp>
        <p:nvSpPr>
          <p:cNvPr id="81" name="Rectangle 80">
            <a:hlinkClick r:id="rId22" action="ppaction://hlinksldjump"/>
          </p:cNvPr>
          <p:cNvSpPr/>
          <p:nvPr/>
        </p:nvSpPr>
        <p:spPr>
          <a:xfrm>
            <a:off x="3571868" y="5857892"/>
            <a:ext cx="1714512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Location de voitures</a:t>
            </a:r>
            <a:endParaRPr lang="fr-FR" sz="1000" dirty="0"/>
          </a:p>
        </p:txBody>
      </p:sp>
      <p:pic>
        <p:nvPicPr>
          <p:cNvPr id="77" name="Image 76" descr="280293039_319268020209301_2080094352157988750_n (1)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0" y="-24"/>
            <a:ext cx="1571604" cy="1214446"/>
          </a:xfrm>
          <a:prstGeom prst="rect">
            <a:avLst/>
          </a:prstGeom>
        </p:spPr>
      </p:pic>
      <p:sp>
        <p:nvSpPr>
          <p:cNvPr id="61" name="Rectangle à coins arrondis 60">
            <a:hlinkClick r:id="rId22" action="ppaction://hlinksldjump"/>
          </p:cNvPr>
          <p:cNvSpPr/>
          <p:nvPr/>
        </p:nvSpPr>
        <p:spPr>
          <a:xfrm>
            <a:off x="5429256" y="3429000"/>
            <a:ext cx="1714512" cy="1285884"/>
          </a:xfrm>
          <a:prstGeom prst="roundRect">
            <a:avLst/>
          </a:prstGeom>
          <a:blipFill dpi="0" rotWithShape="1">
            <a:blip r:embed="rId2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 dirty="0">
              <a:latin typeface="Arial Black" pitchFamily="34" charset="0"/>
            </a:endParaRPr>
          </a:p>
        </p:txBody>
      </p:sp>
      <p:sp>
        <p:nvSpPr>
          <p:cNvPr id="79" name="Rectangle 78">
            <a:hlinkClick r:id="rId25" action="ppaction://hlinksldjump"/>
          </p:cNvPr>
          <p:cNvSpPr/>
          <p:nvPr/>
        </p:nvSpPr>
        <p:spPr>
          <a:xfrm>
            <a:off x="5429256" y="4429132"/>
            <a:ext cx="1714512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Traiteurs</a:t>
            </a:r>
            <a:endParaRPr lang="fr-FR" sz="1000" dirty="0"/>
          </a:p>
        </p:txBody>
      </p:sp>
      <p:sp>
        <p:nvSpPr>
          <p:cNvPr id="68" name="Rectangle 67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ZoneTexte 74">
            <a:hlinkClick r:id="rId26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2" name="ZoneTexte 81">
            <a:hlinkClick r:id="rId27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83" name="ZoneTexte 82">
            <a:hlinkClick r:id="rId28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5" name="ZoneTexte 84">
            <a:hlinkClick r:id="rId29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6" name="ZoneTexte 85">
            <a:hlinkClick r:id="rId29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7" name="ZoneTexte 86">
            <a:hlinkClick r:id="rId30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8" name="ZoneTexte 87">
            <a:hlinkClick r:id="rId31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9" name="Ellipse 88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3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3929058" y="928670"/>
            <a:ext cx="1785950" cy="35719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Anniversaire</a:t>
            </a:r>
            <a:endParaRPr lang="fr-FR" sz="1400" dirty="0"/>
          </a:p>
        </p:txBody>
      </p:sp>
      <p:sp>
        <p:nvSpPr>
          <p:cNvPr id="46" name="ZoneTexte 45">
            <a:hlinkClick r:id="rId33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52" name="ZoneTexte 51">
            <a:hlinkClick r:id="rId34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54" name="ZoneTexte 53">
            <a:hlinkClick r:id="rId35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63" name="ZoneTexte 62">
            <a:hlinkClick r:id="rId36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65" name="ZoneTexte 64">
            <a:hlinkClick r:id="rId37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  <p:sp>
        <p:nvSpPr>
          <p:cNvPr id="56" name="Rectangle à coins arrondis 55">
            <a:hlinkClick r:id="rId12" action="ppaction://hlinksldjump"/>
          </p:cNvPr>
          <p:cNvSpPr/>
          <p:nvPr/>
        </p:nvSpPr>
        <p:spPr>
          <a:xfrm>
            <a:off x="5429256" y="4857760"/>
            <a:ext cx="1714512" cy="1285884"/>
          </a:xfrm>
          <a:prstGeom prst="round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 dirty="0">
              <a:latin typeface="Arial Black" pitchFamily="34" charset="0"/>
            </a:endParaRPr>
          </a:p>
        </p:txBody>
      </p:sp>
      <p:sp>
        <p:nvSpPr>
          <p:cNvPr id="60" name="Rectangle 59">
            <a:hlinkClick r:id="rId22" action="ppaction://hlinksldjump"/>
          </p:cNvPr>
          <p:cNvSpPr/>
          <p:nvPr/>
        </p:nvSpPr>
        <p:spPr>
          <a:xfrm>
            <a:off x="5429256" y="5857892"/>
            <a:ext cx="1714512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Coiffures, maquillages, </a:t>
            </a:r>
            <a:r>
              <a:rPr lang="fr-FR" sz="1000" dirty="0" err="1" smtClean="0"/>
              <a:t>ongleries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/>
      <p:bldP spid="42" grpId="0" animBg="1"/>
      <p:bldP spid="45" grpId="0" animBg="1"/>
      <p:bldP spid="47" grpId="0" animBg="1"/>
      <p:bldP spid="48" grpId="0" animBg="1"/>
      <p:bldP spid="50" grpId="0" animBg="1"/>
      <p:bldP spid="51" grpId="0" animBg="1"/>
      <p:bldP spid="53" grpId="0" animBg="1"/>
      <p:bldP spid="55" grpId="0" animBg="1"/>
      <p:bldP spid="57" grpId="0" animBg="1"/>
      <p:bldP spid="49" grpId="0" animBg="1"/>
      <p:bldP spid="67" grpId="0" animBg="1"/>
      <p:bldP spid="69" grpId="0" animBg="1"/>
      <p:bldP spid="70" grpId="0" animBg="1"/>
      <p:bldP spid="71" grpId="0" animBg="1"/>
      <p:bldP spid="73" grpId="0" animBg="1"/>
      <p:bldP spid="74" grpId="0" animBg="1"/>
      <p:bldP spid="76" grpId="0" animBg="1"/>
      <p:bldP spid="81" grpId="0" animBg="1"/>
      <p:bldP spid="61" grpId="0" animBg="1"/>
      <p:bldP spid="79" grpId="0" animBg="1"/>
      <p:bldP spid="56" grpId="0" animBg="1"/>
      <p:bldP spid="6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rme libre 51"/>
          <p:cNvSpPr/>
          <p:nvPr/>
        </p:nvSpPr>
        <p:spPr>
          <a:xfrm>
            <a:off x="1167459" y="832268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500298" y="4357694"/>
            <a:ext cx="12144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3000363" y="4929197"/>
            <a:ext cx="12144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6" name="Rectangle 65">
            <a:hlinkClick r:id="rId4" action="ppaction://hlinksldjump"/>
          </p:cNvPr>
          <p:cNvSpPr/>
          <p:nvPr/>
        </p:nvSpPr>
        <p:spPr>
          <a:xfrm>
            <a:off x="3000364" y="2428868"/>
            <a:ext cx="3714776" cy="2857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Femme </a:t>
            </a:r>
            <a:endParaRPr lang="fr-FR" sz="1100" dirty="0"/>
          </a:p>
        </p:txBody>
      </p:sp>
      <p:sp>
        <p:nvSpPr>
          <p:cNvPr id="68" name="Rectangle 67">
            <a:hlinkClick r:id="rId5" action="ppaction://hlinksldjump"/>
          </p:cNvPr>
          <p:cNvSpPr/>
          <p:nvPr/>
        </p:nvSpPr>
        <p:spPr>
          <a:xfrm>
            <a:off x="3000364" y="2786058"/>
            <a:ext cx="3714776" cy="2857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Spécial enfant  </a:t>
            </a:r>
            <a:endParaRPr lang="fr-FR" sz="1100" dirty="0"/>
          </a:p>
        </p:txBody>
      </p:sp>
      <p:sp>
        <p:nvSpPr>
          <p:cNvPr id="53" name="Rectangle 52">
            <a:hlinkClick r:id="rId6" action="ppaction://hlinksldjump"/>
          </p:cNvPr>
          <p:cNvSpPr/>
          <p:nvPr/>
        </p:nvSpPr>
        <p:spPr>
          <a:xfrm>
            <a:off x="3000364" y="2071678"/>
            <a:ext cx="3714776" cy="2857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Homme </a:t>
            </a:r>
            <a:endParaRPr lang="fr-FR" sz="1100" dirty="0"/>
          </a:p>
        </p:txBody>
      </p:sp>
      <p:sp>
        <p:nvSpPr>
          <p:cNvPr id="29" name="ZoneTexte 28"/>
          <p:cNvSpPr txBox="1"/>
          <p:nvPr/>
        </p:nvSpPr>
        <p:spPr>
          <a:xfrm>
            <a:off x="4286248" y="3357562"/>
            <a:ext cx="2571768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50" u="sng" dirty="0" smtClean="0"/>
              <a:t>Populaires du moment</a:t>
            </a:r>
            <a:endParaRPr lang="fr-FR" sz="1050" u="sng" dirty="0"/>
          </a:p>
        </p:txBody>
      </p:sp>
      <p:sp>
        <p:nvSpPr>
          <p:cNvPr id="36" name="Rectangle 35"/>
          <p:cNvSpPr/>
          <p:nvPr/>
        </p:nvSpPr>
        <p:spPr>
          <a:xfrm>
            <a:off x="1785918" y="5929330"/>
            <a:ext cx="1928826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Produit-Marque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071934" y="5929330"/>
            <a:ext cx="1857388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Produit-Marque</a:t>
            </a:r>
            <a:endParaRPr lang="fr-FR" sz="1050" dirty="0"/>
          </a:p>
        </p:txBody>
      </p:sp>
      <p:sp>
        <p:nvSpPr>
          <p:cNvPr id="41" name="Rectangle 40"/>
          <p:cNvSpPr/>
          <p:nvPr/>
        </p:nvSpPr>
        <p:spPr>
          <a:xfrm>
            <a:off x="6357950" y="5929330"/>
            <a:ext cx="1928826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Produit-Marque</a:t>
            </a:r>
          </a:p>
        </p:txBody>
      </p:sp>
      <p:sp>
        <p:nvSpPr>
          <p:cNvPr id="48" name="Rectangle 47">
            <a:hlinkClick r:id="rId7" action="ppaction://hlinksldjump"/>
          </p:cNvPr>
          <p:cNvSpPr/>
          <p:nvPr/>
        </p:nvSpPr>
        <p:spPr>
          <a:xfrm>
            <a:off x="1785918" y="6143644"/>
            <a:ext cx="1928826" cy="2143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50" name="Rectangle 49">
            <a:hlinkClick r:id="rId8" action="ppaction://hlinksldjump"/>
          </p:cNvPr>
          <p:cNvSpPr/>
          <p:nvPr/>
        </p:nvSpPr>
        <p:spPr>
          <a:xfrm>
            <a:off x="4000496" y="6143644"/>
            <a:ext cx="1928826" cy="2143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54" name="Rectangle 53">
            <a:hlinkClick r:id="rId9" action="ppaction://hlinksldjump"/>
          </p:cNvPr>
          <p:cNvSpPr/>
          <p:nvPr/>
        </p:nvSpPr>
        <p:spPr>
          <a:xfrm>
            <a:off x="6357950" y="6143644"/>
            <a:ext cx="1928826" cy="2143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55" name="Rectangle à coins arrondis 54">
            <a:hlinkClick r:id="rId10" action="ppaction://hlinksldjump"/>
          </p:cNvPr>
          <p:cNvSpPr/>
          <p:nvPr/>
        </p:nvSpPr>
        <p:spPr>
          <a:xfrm>
            <a:off x="3000364" y="1571612"/>
            <a:ext cx="3714776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vestimentaires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42" name="Rectangle 41">
            <a:hlinkClick r:id="rId7" action="ppaction://hlinksldjump"/>
          </p:cNvPr>
          <p:cNvSpPr/>
          <p:nvPr/>
        </p:nvSpPr>
        <p:spPr>
          <a:xfrm>
            <a:off x="2000232" y="3746024"/>
            <a:ext cx="1857388" cy="2143140"/>
          </a:xfrm>
          <a:prstGeom prst="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1" name="Rectangle 50">
            <a:hlinkClick r:id="rId8" action="ppaction://hlinksldjump"/>
          </p:cNvPr>
          <p:cNvSpPr/>
          <p:nvPr/>
        </p:nvSpPr>
        <p:spPr>
          <a:xfrm>
            <a:off x="4000496" y="3786190"/>
            <a:ext cx="1857388" cy="2143140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>
            <a:hlinkClick r:id="rId9" action="ppaction://hlinksldjump"/>
          </p:cNvPr>
          <p:cNvSpPr/>
          <p:nvPr/>
        </p:nvSpPr>
        <p:spPr>
          <a:xfrm>
            <a:off x="6357950" y="3786190"/>
            <a:ext cx="1857388" cy="2143140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ZoneTexte 68">
            <a:hlinkClick r:id="rId14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0" name="ZoneTexte 69">
            <a:hlinkClick r:id="rId15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71" name="ZoneTexte 70">
            <a:hlinkClick r:id="rId10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3" name="ZoneTexte 72">
            <a:hlinkClick r:id="rId16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4" name="ZoneTexte 73">
            <a:hlinkClick r:id="rId16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5" name="ZoneTexte 74">
            <a:hlinkClick r:id="rId17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6" name="ZoneTexte 75">
            <a:hlinkClick r:id="rId18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7" name="Ellipse 76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9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/>
          <p:cNvSpPr/>
          <p:nvPr/>
        </p:nvSpPr>
        <p:spPr>
          <a:xfrm>
            <a:off x="3929058" y="928670"/>
            <a:ext cx="1785950" cy="35719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Anniversaire</a:t>
            </a:r>
            <a:endParaRPr lang="fr-FR" sz="1400" dirty="0"/>
          </a:p>
        </p:txBody>
      </p:sp>
      <p:sp>
        <p:nvSpPr>
          <p:cNvPr id="43" name="ZoneTexte 42">
            <a:hlinkClick r:id="rId20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44" name="ZoneTexte 43">
            <a:hlinkClick r:id="rId21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46" name="ZoneTexte 45">
            <a:hlinkClick r:id="rId22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49" name="ZoneTexte 48">
            <a:hlinkClick r:id="rId23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57" name="ZoneTexte 56">
            <a:hlinkClick r:id="rId24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8" grpId="0" animBg="1"/>
      <p:bldP spid="5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rme libre 35"/>
          <p:cNvSpPr/>
          <p:nvPr/>
        </p:nvSpPr>
        <p:spPr>
          <a:xfrm>
            <a:off x="1167459" y="832268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ZoneTexte 25">
            <a:hlinkClick r:id="rId4" action="ppaction://hlinksldjump"/>
          </p:cNvPr>
          <p:cNvSpPr txBox="1"/>
          <p:nvPr/>
        </p:nvSpPr>
        <p:spPr>
          <a:xfrm>
            <a:off x="1643041" y="500042"/>
            <a:ext cx="1071571" cy="2462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FF0000"/>
                </a:solidFill>
                <a:hlinkClick r:id="rId4" action="ppaction://hlinksldjump"/>
              </a:rPr>
              <a:t>Accueil</a:t>
            </a:r>
            <a:r>
              <a:rPr lang="fr-FR" sz="1000" b="1" dirty="0" smtClean="0">
                <a:solidFill>
                  <a:srgbClr val="FF0000"/>
                </a:solidFill>
              </a:rPr>
              <a:t> </a:t>
            </a:r>
            <a:endParaRPr lang="fr-FR" sz="1000" b="1" dirty="0">
              <a:solidFill>
                <a:srgbClr val="FF0000"/>
              </a:solidFill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31" name="Rectangle 30">
            <a:hlinkClick r:id="rId5" action="ppaction://hlinksldjump"/>
          </p:cNvPr>
          <p:cNvSpPr/>
          <p:nvPr/>
        </p:nvSpPr>
        <p:spPr>
          <a:xfrm>
            <a:off x="1785918" y="3357562"/>
            <a:ext cx="2071702" cy="221457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7" name="ZoneTexte 46">
            <a:hlinkClick r:id="rId5" action="ppaction://hlinksldjump"/>
          </p:cNvPr>
          <p:cNvSpPr txBox="1"/>
          <p:nvPr/>
        </p:nvSpPr>
        <p:spPr>
          <a:xfrm>
            <a:off x="1714480" y="5572140"/>
            <a:ext cx="221457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Plus de détails</a:t>
            </a:r>
            <a:endParaRPr lang="fr-FR" sz="1400" dirty="0"/>
          </a:p>
        </p:txBody>
      </p:sp>
      <p:sp>
        <p:nvSpPr>
          <p:cNvPr id="48" name="ZoneTexte 47"/>
          <p:cNvSpPr txBox="1"/>
          <p:nvPr/>
        </p:nvSpPr>
        <p:spPr>
          <a:xfrm>
            <a:off x="1785918" y="2857496"/>
            <a:ext cx="2071702" cy="338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latin typeface="Arial" pitchFamily="34" charset="0"/>
                <a:cs typeface="Arial" pitchFamily="34" charset="0"/>
              </a:rPr>
              <a:t>  Produit-Marque</a:t>
            </a:r>
          </a:p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Lieu</a:t>
            </a: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4071934" y="2876132"/>
            <a:ext cx="2071702" cy="338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Produit-Marque</a:t>
            </a:r>
          </a:p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Lieu</a:t>
            </a: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6429388" y="2876132"/>
            <a:ext cx="2000264" cy="338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latin typeface="Arial" pitchFamily="34" charset="0"/>
                <a:cs typeface="Arial" pitchFamily="34" charset="0"/>
              </a:rPr>
              <a:t>Produit-Marque</a:t>
            </a:r>
          </a:p>
          <a:p>
            <a:pPr algn="ctr"/>
            <a:r>
              <a:rPr lang="fr-FR" sz="800" dirty="0" smtClean="0">
                <a:latin typeface="Arial" pitchFamily="34" charset="0"/>
                <a:cs typeface="Arial" pitchFamily="34" charset="0"/>
              </a:rPr>
              <a:t>Lieu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000364" y="2071678"/>
            <a:ext cx="3714776" cy="2857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Homme</a:t>
            </a:r>
            <a:endParaRPr lang="fr-FR" sz="1100" dirty="0"/>
          </a:p>
        </p:txBody>
      </p:sp>
      <p:sp>
        <p:nvSpPr>
          <p:cNvPr id="55" name="Rectangle 54">
            <a:hlinkClick r:id="rId5" action="ppaction://hlinksldjump"/>
          </p:cNvPr>
          <p:cNvSpPr/>
          <p:nvPr/>
        </p:nvSpPr>
        <p:spPr>
          <a:xfrm>
            <a:off x="4071934" y="3357562"/>
            <a:ext cx="2071702" cy="2214578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56" name="Rectangle 55">
            <a:hlinkClick r:id="rId5" action="ppaction://hlinksldjump"/>
          </p:cNvPr>
          <p:cNvSpPr/>
          <p:nvPr/>
        </p:nvSpPr>
        <p:spPr>
          <a:xfrm>
            <a:off x="6429388" y="3357562"/>
            <a:ext cx="2071702" cy="2214578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58" name="ZoneTexte 57"/>
          <p:cNvSpPr txBox="1"/>
          <p:nvPr/>
        </p:nvSpPr>
        <p:spPr>
          <a:xfrm>
            <a:off x="8572528" y="4643446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Tous les offres</a:t>
            </a:r>
            <a:endParaRPr lang="fr-FR" sz="800" dirty="0"/>
          </a:p>
        </p:txBody>
      </p:sp>
      <p:sp>
        <p:nvSpPr>
          <p:cNvPr id="59" name="ZoneTexte 58">
            <a:hlinkClick r:id="rId5" action="ppaction://hlinksldjump"/>
          </p:cNvPr>
          <p:cNvSpPr txBox="1"/>
          <p:nvPr/>
        </p:nvSpPr>
        <p:spPr>
          <a:xfrm>
            <a:off x="4000496" y="5572140"/>
            <a:ext cx="221457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Plus de détails</a:t>
            </a:r>
            <a:endParaRPr lang="fr-FR" sz="1400" dirty="0"/>
          </a:p>
        </p:txBody>
      </p:sp>
      <p:sp>
        <p:nvSpPr>
          <p:cNvPr id="61" name="ZoneTexte 60">
            <a:hlinkClick r:id="rId5" action="ppaction://hlinksldjump"/>
          </p:cNvPr>
          <p:cNvSpPr txBox="1"/>
          <p:nvPr/>
        </p:nvSpPr>
        <p:spPr>
          <a:xfrm>
            <a:off x="6357950" y="5572140"/>
            <a:ext cx="221457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Plus de détails </a:t>
            </a:r>
            <a:endParaRPr lang="fr-FR" sz="1400" dirty="0"/>
          </a:p>
        </p:txBody>
      </p:sp>
      <p:sp>
        <p:nvSpPr>
          <p:cNvPr id="52" name="Rectangle 51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>
            <a:hlinkClick r:id="rId9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7" name="ZoneTexte 56">
            <a:hlinkClick r:id="rId10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64" name="ZoneTexte 63">
            <a:hlinkClick r:id="rId11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5" name="ZoneTexte 64">
            <a:hlinkClick r:id="rId12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6" name="ZoneTexte 65">
            <a:hlinkClick r:id="rId12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7" name="ZoneTexte 66">
            <a:hlinkClick r:id="rId13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8" name="ZoneTexte 67">
            <a:hlinkClick r:id="rId14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5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/>
        </p:nvSpPr>
        <p:spPr>
          <a:xfrm>
            <a:off x="3929058" y="928670"/>
            <a:ext cx="1785950" cy="35719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Anniversaire</a:t>
            </a:r>
            <a:endParaRPr lang="fr-FR" sz="1400" dirty="0"/>
          </a:p>
        </p:txBody>
      </p:sp>
      <p:sp>
        <p:nvSpPr>
          <p:cNvPr id="74" name="Rectangle à coins arrondis 73">
            <a:hlinkClick r:id="rId11" action="ppaction://hlinksldjump"/>
          </p:cNvPr>
          <p:cNvSpPr/>
          <p:nvPr/>
        </p:nvSpPr>
        <p:spPr>
          <a:xfrm>
            <a:off x="3000364" y="1571612"/>
            <a:ext cx="3714776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vestimentaires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34" name="ZoneTexte 33">
            <a:hlinkClick r:id="rId4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35" name="ZoneTexte 34">
            <a:hlinkClick r:id="rId16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37" name="ZoneTexte 36">
            <a:hlinkClick r:id="rId17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38" name="ZoneTexte 37">
            <a:hlinkClick r:id="rId18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40" name="ZoneTexte 39">
            <a:hlinkClick r:id="rId19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5" grpId="0" animBg="1"/>
      <p:bldP spid="5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rme libre 35"/>
          <p:cNvSpPr/>
          <p:nvPr/>
        </p:nvSpPr>
        <p:spPr>
          <a:xfrm>
            <a:off x="1167459" y="832268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34" name="Rectangle à coins arrondis 33">
            <a:hlinkClick r:id="rId4" action="ppaction://hlinksldjump"/>
          </p:cNvPr>
          <p:cNvSpPr/>
          <p:nvPr/>
        </p:nvSpPr>
        <p:spPr>
          <a:xfrm>
            <a:off x="2928926" y="1571612"/>
            <a:ext cx="378621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Décorations et accessoires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>
            <a:hlinkClick r:id="rId5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2" name="ZoneTexte 51">
            <a:hlinkClick r:id="rId6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53" name="ZoneTexte 52">
            <a:hlinkClick r:id="rId4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7" name="ZoneTexte 56">
            <a:hlinkClick r:id="rId7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8" name="ZoneTexte 57">
            <a:hlinkClick r:id="rId7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4" name="ZoneTexte 63">
            <a:hlinkClick r:id="rId8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5" name="ZoneTexte 64">
            <a:hlinkClick r:id="rId9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3929058" y="928670"/>
            <a:ext cx="1785950" cy="35719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Anniversaire</a:t>
            </a:r>
            <a:endParaRPr lang="fr-FR" sz="1400" dirty="0"/>
          </a:p>
        </p:txBody>
      </p:sp>
      <p:sp>
        <p:nvSpPr>
          <p:cNvPr id="33" name="ZoneTexte 32">
            <a:hlinkClick r:id="rId11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35" name="ZoneTexte 34">
            <a:hlinkClick r:id="rId12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37" name="ZoneTexte 36">
            <a:hlinkClick r:id="rId13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38" name="ZoneTexte 37">
            <a:hlinkClick r:id="rId14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40" name="ZoneTexte 39">
            <a:hlinkClick r:id="rId15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  <p:sp>
        <p:nvSpPr>
          <p:cNvPr id="32" name="Rectangle 31">
            <a:hlinkClick r:id="rId16" action="ppaction://hlinksldjump"/>
          </p:cNvPr>
          <p:cNvSpPr/>
          <p:nvPr/>
        </p:nvSpPr>
        <p:spPr>
          <a:xfrm>
            <a:off x="1785918" y="3357562"/>
            <a:ext cx="2071702" cy="221457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39" name="ZoneTexte 38">
            <a:hlinkClick r:id="rId16" action="ppaction://hlinksldjump"/>
          </p:cNvPr>
          <p:cNvSpPr txBox="1"/>
          <p:nvPr/>
        </p:nvSpPr>
        <p:spPr>
          <a:xfrm>
            <a:off x="1714480" y="5572140"/>
            <a:ext cx="221457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Plus de détails</a:t>
            </a:r>
            <a:endParaRPr lang="fr-FR" sz="1400" dirty="0"/>
          </a:p>
        </p:txBody>
      </p:sp>
      <p:sp>
        <p:nvSpPr>
          <p:cNvPr id="41" name="ZoneTexte 40"/>
          <p:cNvSpPr txBox="1"/>
          <p:nvPr/>
        </p:nvSpPr>
        <p:spPr>
          <a:xfrm>
            <a:off x="1785918" y="2857496"/>
            <a:ext cx="2071702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latin typeface="Arial" pitchFamily="34" charset="0"/>
                <a:cs typeface="Arial" pitchFamily="34" charset="0"/>
              </a:rPr>
              <a:t>  Produit-Marque</a:t>
            </a:r>
          </a:p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Lieu</a:t>
            </a: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4071934" y="2876132"/>
            <a:ext cx="2071702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Produit-Marque</a:t>
            </a:r>
          </a:p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Lieu</a:t>
            </a: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500826" y="2876132"/>
            <a:ext cx="2000264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latin typeface="Arial" pitchFamily="34" charset="0"/>
                <a:cs typeface="Arial" pitchFamily="34" charset="0"/>
              </a:rPr>
              <a:t>Produit-Marque</a:t>
            </a:r>
          </a:p>
          <a:p>
            <a:pPr algn="ctr"/>
            <a:r>
              <a:rPr lang="fr-FR" sz="800" dirty="0" smtClean="0">
                <a:latin typeface="Arial" pitchFamily="34" charset="0"/>
                <a:cs typeface="Arial" pitchFamily="34" charset="0"/>
              </a:rPr>
              <a:t>Lieu</a:t>
            </a:r>
          </a:p>
        </p:txBody>
      </p:sp>
      <p:sp>
        <p:nvSpPr>
          <p:cNvPr id="45" name="Rectangle 44">
            <a:hlinkClick r:id="rId16" action="ppaction://hlinksldjump"/>
          </p:cNvPr>
          <p:cNvSpPr/>
          <p:nvPr/>
        </p:nvSpPr>
        <p:spPr>
          <a:xfrm>
            <a:off x="4071934" y="3357562"/>
            <a:ext cx="2071702" cy="221457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6" name="Rectangle 45">
            <a:hlinkClick r:id="rId16" action="ppaction://hlinksldjump"/>
          </p:cNvPr>
          <p:cNvSpPr/>
          <p:nvPr/>
        </p:nvSpPr>
        <p:spPr>
          <a:xfrm>
            <a:off x="6429388" y="3357562"/>
            <a:ext cx="2071702" cy="221457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50" name="ZoneTexte 49">
            <a:hlinkClick r:id="rId16" action="ppaction://hlinksldjump"/>
          </p:cNvPr>
          <p:cNvSpPr txBox="1"/>
          <p:nvPr/>
        </p:nvSpPr>
        <p:spPr>
          <a:xfrm>
            <a:off x="4000496" y="5572140"/>
            <a:ext cx="221457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Plus de détails</a:t>
            </a:r>
            <a:endParaRPr lang="fr-FR" sz="1400" dirty="0"/>
          </a:p>
        </p:txBody>
      </p:sp>
      <p:sp>
        <p:nvSpPr>
          <p:cNvPr id="54" name="ZoneTexte 53">
            <a:hlinkClick r:id="rId16" action="ppaction://hlinksldjump"/>
          </p:cNvPr>
          <p:cNvSpPr txBox="1"/>
          <p:nvPr/>
        </p:nvSpPr>
        <p:spPr>
          <a:xfrm>
            <a:off x="6357950" y="5572140"/>
            <a:ext cx="221457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Plus de détails </a:t>
            </a:r>
            <a:endParaRPr lang="fr-FR" sz="14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5" grpId="0" animBg="1"/>
      <p:bldP spid="4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rme libre 32"/>
          <p:cNvSpPr/>
          <p:nvPr/>
        </p:nvSpPr>
        <p:spPr>
          <a:xfrm>
            <a:off x="1167459" y="832268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32" name="Rectangle à coins arrondis 31">
            <a:hlinkClick r:id="rId4" action="ppaction://hlinksldjump"/>
          </p:cNvPr>
          <p:cNvSpPr/>
          <p:nvPr/>
        </p:nvSpPr>
        <p:spPr>
          <a:xfrm>
            <a:off x="2928926" y="1571612"/>
            <a:ext cx="378621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Salles/espaces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>
            <a:hlinkClick r:id="rId5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2" name="ZoneTexte 51">
            <a:hlinkClick r:id="rId6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53" name="ZoneTexte 52">
            <a:hlinkClick r:id="rId4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7" name="ZoneTexte 56">
            <a:hlinkClick r:id="rId7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8" name="ZoneTexte 57">
            <a:hlinkClick r:id="rId7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4" name="ZoneTexte 63">
            <a:hlinkClick r:id="rId8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5" name="ZoneTexte 64">
            <a:hlinkClick r:id="rId9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3929058" y="928670"/>
            <a:ext cx="1785950" cy="35719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Anniversaire</a:t>
            </a:r>
            <a:endParaRPr lang="fr-FR" sz="1400" dirty="0"/>
          </a:p>
        </p:txBody>
      </p:sp>
      <p:sp>
        <p:nvSpPr>
          <p:cNvPr id="35" name="ZoneTexte 34">
            <a:hlinkClick r:id="rId11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36" name="ZoneTexte 35">
            <a:hlinkClick r:id="rId12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37" name="ZoneTexte 36">
            <a:hlinkClick r:id="rId13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38" name="ZoneTexte 37">
            <a:hlinkClick r:id="rId14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40" name="ZoneTexte 39">
            <a:hlinkClick r:id="rId15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  <p:sp>
        <p:nvSpPr>
          <p:cNvPr id="34" name="Rectangle 33">
            <a:hlinkClick r:id="rId16" action="ppaction://hlinksldjump"/>
          </p:cNvPr>
          <p:cNvSpPr/>
          <p:nvPr/>
        </p:nvSpPr>
        <p:spPr>
          <a:xfrm>
            <a:off x="1785918" y="3357562"/>
            <a:ext cx="2071702" cy="221457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39" name="ZoneTexte 38">
            <a:hlinkClick r:id="rId16" action="ppaction://hlinksldjump"/>
          </p:cNvPr>
          <p:cNvSpPr txBox="1"/>
          <p:nvPr/>
        </p:nvSpPr>
        <p:spPr>
          <a:xfrm>
            <a:off x="1714480" y="5572140"/>
            <a:ext cx="221457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Plus de détails</a:t>
            </a:r>
            <a:endParaRPr lang="fr-FR" sz="1400" dirty="0"/>
          </a:p>
        </p:txBody>
      </p:sp>
      <p:sp>
        <p:nvSpPr>
          <p:cNvPr id="41" name="ZoneTexte 40"/>
          <p:cNvSpPr txBox="1"/>
          <p:nvPr/>
        </p:nvSpPr>
        <p:spPr>
          <a:xfrm>
            <a:off x="1785918" y="2857496"/>
            <a:ext cx="2071702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latin typeface="Arial" pitchFamily="34" charset="0"/>
                <a:cs typeface="Arial" pitchFamily="34" charset="0"/>
              </a:rPr>
              <a:t>  Produit-Marque</a:t>
            </a:r>
          </a:p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Lieu</a:t>
            </a: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4071934" y="2876132"/>
            <a:ext cx="2071702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Produit-Marque</a:t>
            </a:r>
          </a:p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Lieu</a:t>
            </a: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500826" y="2876132"/>
            <a:ext cx="2000264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latin typeface="Arial" pitchFamily="34" charset="0"/>
                <a:cs typeface="Arial" pitchFamily="34" charset="0"/>
              </a:rPr>
              <a:t>Produit-Marque</a:t>
            </a:r>
          </a:p>
          <a:p>
            <a:pPr algn="ctr"/>
            <a:r>
              <a:rPr lang="fr-FR" sz="800" dirty="0" smtClean="0">
                <a:latin typeface="Arial" pitchFamily="34" charset="0"/>
                <a:cs typeface="Arial" pitchFamily="34" charset="0"/>
              </a:rPr>
              <a:t>Lieu</a:t>
            </a:r>
          </a:p>
        </p:txBody>
      </p:sp>
      <p:sp>
        <p:nvSpPr>
          <p:cNvPr id="45" name="Rectangle 44">
            <a:hlinkClick r:id="rId16" action="ppaction://hlinksldjump"/>
          </p:cNvPr>
          <p:cNvSpPr/>
          <p:nvPr/>
        </p:nvSpPr>
        <p:spPr>
          <a:xfrm>
            <a:off x="4071934" y="3357562"/>
            <a:ext cx="2071702" cy="221457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6" name="Rectangle 45">
            <a:hlinkClick r:id="rId16" action="ppaction://hlinksldjump"/>
          </p:cNvPr>
          <p:cNvSpPr/>
          <p:nvPr/>
        </p:nvSpPr>
        <p:spPr>
          <a:xfrm>
            <a:off x="6429388" y="3357562"/>
            <a:ext cx="2071702" cy="221457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9" name="ZoneTexte 48">
            <a:hlinkClick r:id="rId16" action="ppaction://hlinksldjump"/>
          </p:cNvPr>
          <p:cNvSpPr txBox="1"/>
          <p:nvPr/>
        </p:nvSpPr>
        <p:spPr>
          <a:xfrm>
            <a:off x="4000496" y="5572140"/>
            <a:ext cx="221457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Plus de détails</a:t>
            </a:r>
            <a:endParaRPr lang="fr-FR" sz="1400" dirty="0"/>
          </a:p>
        </p:txBody>
      </p:sp>
      <p:sp>
        <p:nvSpPr>
          <p:cNvPr id="54" name="ZoneTexte 53">
            <a:hlinkClick r:id="rId16" action="ppaction://hlinksldjump"/>
          </p:cNvPr>
          <p:cNvSpPr txBox="1"/>
          <p:nvPr/>
        </p:nvSpPr>
        <p:spPr>
          <a:xfrm>
            <a:off x="6357950" y="5572140"/>
            <a:ext cx="221457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Plus de détails </a:t>
            </a:r>
            <a:endParaRPr lang="fr-FR" sz="14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5" grpId="0" animBg="1"/>
      <p:bldP spid="4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rme libre 32"/>
          <p:cNvSpPr/>
          <p:nvPr/>
        </p:nvSpPr>
        <p:spPr>
          <a:xfrm>
            <a:off x="1167459" y="832268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32" name="Rectangle à coins arrondis 31">
            <a:hlinkClick r:id="rId4" action="ppaction://hlinksldjump"/>
          </p:cNvPr>
          <p:cNvSpPr/>
          <p:nvPr/>
        </p:nvSpPr>
        <p:spPr>
          <a:xfrm>
            <a:off x="2928926" y="1571612"/>
            <a:ext cx="378621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Idées cadeaux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>
            <a:hlinkClick r:id="rId5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2" name="ZoneTexte 51">
            <a:hlinkClick r:id="rId6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53" name="ZoneTexte 52">
            <a:hlinkClick r:id="rId4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7" name="ZoneTexte 56">
            <a:hlinkClick r:id="rId7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8" name="ZoneTexte 57">
            <a:hlinkClick r:id="rId7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4" name="ZoneTexte 63">
            <a:hlinkClick r:id="rId8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5" name="ZoneTexte 64">
            <a:hlinkClick r:id="rId9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3929058" y="928670"/>
            <a:ext cx="1785950" cy="35719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Anniversaire</a:t>
            </a:r>
            <a:endParaRPr lang="fr-FR" sz="1400" dirty="0"/>
          </a:p>
        </p:txBody>
      </p:sp>
      <p:sp>
        <p:nvSpPr>
          <p:cNvPr id="35" name="ZoneTexte 34">
            <a:hlinkClick r:id="rId11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36" name="ZoneTexte 35">
            <a:hlinkClick r:id="rId12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37" name="ZoneTexte 36">
            <a:hlinkClick r:id="rId13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38" name="ZoneTexte 37">
            <a:hlinkClick r:id="rId14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40" name="ZoneTexte 39">
            <a:hlinkClick r:id="rId15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  <p:sp>
        <p:nvSpPr>
          <p:cNvPr id="34" name="Rectangle 33">
            <a:hlinkClick r:id="rId16" action="ppaction://hlinksldjump"/>
          </p:cNvPr>
          <p:cNvSpPr/>
          <p:nvPr/>
        </p:nvSpPr>
        <p:spPr>
          <a:xfrm>
            <a:off x="1785918" y="3357562"/>
            <a:ext cx="2071702" cy="221457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39" name="ZoneTexte 38">
            <a:hlinkClick r:id="rId16" action="ppaction://hlinksldjump"/>
          </p:cNvPr>
          <p:cNvSpPr txBox="1"/>
          <p:nvPr/>
        </p:nvSpPr>
        <p:spPr>
          <a:xfrm>
            <a:off x="1714480" y="5572140"/>
            <a:ext cx="221457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Plus de détails</a:t>
            </a:r>
            <a:endParaRPr lang="fr-FR" sz="1400" dirty="0"/>
          </a:p>
        </p:txBody>
      </p:sp>
      <p:sp>
        <p:nvSpPr>
          <p:cNvPr id="41" name="ZoneTexte 40"/>
          <p:cNvSpPr txBox="1"/>
          <p:nvPr/>
        </p:nvSpPr>
        <p:spPr>
          <a:xfrm>
            <a:off x="1785918" y="2857496"/>
            <a:ext cx="2071702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latin typeface="Arial" pitchFamily="34" charset="0"/>
                <a:cs typeface="Arial" pitchFamily="34" charset="0"/>
              </a:rPr>
              <a:t>  Produit-Marque</a:t>
            </a:r>
          </a:p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Lieu</a:t>
            </a: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4071934" y="2876132"/>
            <a:ext cx="2071702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Produit-Marque</a:t>
            </a:r>
          </a:p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Lieu</a:t>
            </a: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500826" y="2876132"/>
            <a:ext cx="2000264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latin typeface="Arial" pitchFamily="34" charset="0"/>
                <a:cs typeface="Arial" pitchFamily="34" charset="0"/>
              </a:rPr>
              <a:t>Produit-Marque</a:t>
            </a:r>
          </a:p>
          <a:p>
            <a:pPr algn="ctr"/>
            <a:r>
              <a:rPr lang="fr-FR" sz="800" dirty="0" smtClean="0">
                <a:latin typeface="Arial" pitchFamily="34" charset="0"/>
                <a:cs typeface="Arial" pitchFamily="34" charset="0"/>
              </a:rPr>
              <a:t>Lieu</a:t>
            </a:r>
          </a:p>
        </p:txBody>
      </p:sp>
      <p:sp>
        <p:nvSpPr>
          <p:cNvPr id="45" name="Rectangle 44">
            <a:hlinkClick r:id="rId16" action="ppaction://hlinksldjump"/>
          </p:cNvPr>
          <p:cNvSpPr/>
          <p:nvPr/>
        </p:nvSpPr>
        <p:spPr>
          <a:xfrm>
            <a:off x="4071934" y="3357562"/>
            <a:ext cx="2071702" cy="221457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6" name="Rectangle 45">
            <a:hlinkClick r:id="rId16" action="ppaction://hlinksldjump"/>
          </p:cNvPr>
          <p:cNvSpPr/>
          <p:nvPr/>
        </p:nvSpPr>
        <p:spPr>
          <a:xfrm>
            <a:off x="6429388" y="3357562"/>
            <a:ext cx="2071702" cy="221457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9" name="ZoneTexte 48">
            <a:hlinkClick r:id="rId16" action="ppaction://hlinksldjump"/>
          </p:cNvPr>
          <p:cNvSpPr txBox="1"/>
          <p:nvPr/>
        </p:nvSpPr>
        <p:spPr>
          <a:xfrm>
            <a:off x="4000496" y="5572140"/>
            <a:ext cx="221457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Plus de détails</a:t>
            </a:r>
            <a:endParaRPr lang="fr-FR" sz="1400" dirty="0"/>
          </a:p>
        </p:txBody>
      </p:sp>
      <p:sp>
        <p:nvSpPr>
          <p:cNvPr id="54" name="ZoneTexte 53">
            <a:hlinkClick r:id="rId16" action="ppaction://hlinksldjump"/>
          </p:cNvPr>
          <p:cNvSpPr txBox="1"/>
          <p:nvPr/>
        </p:nvSpPr>
        <p:spPr>
          <a:xfrm>
            <a:off x="6357950" y="5572140"/>
            <a:ext cx="221457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Plus de détails </a:t>
            </a:r>
            <a:endParaRPr lang="fr-FR" sz="14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orme libre 66"/>
          <p:cNvSpPr/>
          <p:nvPr/>
        </p:nvSpPr>
        <p:spPr>
          <a:xfrm>
            <a:off x="1142976" y="714356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500298" y="4357694"/>
            <a:ext cx="121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44" name="Rectangle à coins arrondis 43">
            <a:hlinkClick r:id="rId4" action="ppaction://hlinksldjump"/>
          </p:cNvPr>
          <p:cNvSpPr/>
          <p:nvPr/>
        </p:nvSpPr>
        <p:spPr>
          <a:xfrm>
            <a:off x="2928926" y="1571612"/>
            <a:ext cx="378621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Aux environs de...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26" name="Rectangle à coins arrondis 25">
            <a:hlinkClick r:id="rId4" action="ppaction://hlinksldjump"/>
          </p:cNvPr>
          <p:cNvSpPr/>
          <p:nvPr/>
        </p:nvSpPr>
        <p:spPr>
          <a:xfrm>
            <a:off x="2928926" y="2000240"/>
            <a:ext cx="3786214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err="1" smtClean="0">
                <a:latin typeface="Bernard MT Condensed" pitchFamily="18" charset="0"/>
              </a:rPr>
              <a:t>Antsiranana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27" name="Rectangle à coins arrondis 26">
            <a:hlinkClick r:id="rId4" action="ppaction://hlinksldjump"/>
          </p:cNvPr>
          <p:cNvSpPr/>
          <p:nvPr/>
        </p:nvSpPr>
        <p:spPr>
          <a:xfrm>
            <a:off x="2928926" y="2428868"/>
            <a:ext cx="3786214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err="1" smtClean="0">
                <a:latin typeface="Bernard MT Condensed" pitchFamily="18" charset="0"/>
              </a:rPr>
              <a:t>Majunga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28" name="Rectangle à coins arrondis 27">
            <a:hlinkClick r:id="rId4" action="ppaction://hlinksldjump"/>
          </p:cNvPr>
          <p:cNvSpPr/>
          <p:nvPr/>
        </p:nvSpPr>
        <p:spPr>
          <a:xfrm>
            <a:off x="2928926" y="2857496"/>
            <a:ext cx="3786214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Fianarantsoa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30" name="Rectangle à coins arrondis 29">
            <a:hlinkClick r:id="rId4" action="ppaction://hlinksldjump"/>
          </p:cNvPr>
          <p:cNvSpPr/>
          <p:nvPr/>
        </p:nvSpPr>
        <p:spPr>
          <a:xfrm>
            <a:off x="2928926" y="3286124"/>
            <a:ext cx="3786214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Antananarivo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31" name="Rectangle à coins arrondis 30">
            <a:hlinkClick r:id="rId4" action="ppaction://hlinksldjump"/>
          </p:cNvPr>
          <p:cNvSpPr/>
          <p:nvPr/>
        </p:nvSpPr>
        <p:spPr>
          <a:xfrm>
            <a:off x="2928926" y="3714752"/>
            <a:ext cx="3786214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Tuléar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32" name="Rectangle à coins arrondis 31">
            <a:hlinkClick r:id="rId4" action="ppaction://hlinksldjump"/>
          </p:cNvPr>
          <p:cNvSpPr/>
          <p:nvPr/>
        </p:nvSpPr>
        <p:spPr>
          <a:xfrm>
            <a:off x="2928926" y="4143380"/>
            <a:ext cx="3786214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Tamatave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>
            <a:hlinkClick r:id="rId4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8" name="ZoneTexte 57">
            <a:hlinkClick r:id="rId5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59" name="ZoneTexte 58">
            <a:hlinkClick r:id="rId6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0" name="ZoneTexte 59">
            <a:hlinkClick r:id="rId7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2" name="ZoneTexte 61">
            <a:hlinkClick r:id="rId7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3" name="ZoneTexte 62">
            <a:hlinkClick r:id="rId8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4" name="ZoneTexte 63">
            <a:hlinkClick r:id="rId9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65">
            <a:hlinkClick r:id="rId11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29" name="ZoneTexte 28">
            <a:hlinkClick r:id="rId12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34" name="ZoneTexte 33">
            <a:hlinkClick r:id="rId13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36" name="ZoneTexte 35">
            <a:hlinkClick r:id="rId14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37" name="ZoneTexte 36">
            <a:hlinkClick r:id="rId15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rme libre 32"/>
          <p:cNvSpPr/>
          <p:nvPr/>
        </p:nvSpPr>
        <p:spPr>
          <a:xfrm>
            <a:off x="1167459" y="832268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32" name="Rectangle à coins arrondis 31">
            <a:hlinkClick r:id="rId4" action="ppaction://hlinksldjump"/>
          </p:cNvPr>
          <p:cNvSpPr/>
          <p:nvPr/>
        </p:nvSpPr>
        <p:spPr>
          <a:xfrm>
            <a:off x="2928926" y="1571612"/>
            <a:ext cx="378621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Location de matériels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>
            <a:hlinkClick r:id="rId5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1" name="ZoneTexte 50">
            <a:hlinkClick r:id="rId6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52" name="ZoneTexte 51">
            <a:hlinkClick r:id="rId4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3" name="ZoneTexte 52">
            <a:hlinkClick r:id="rId7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7" name="ZoneTexte 56">
            <a:hlinkClick r:id="rId7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8" name="ZoneTexte 57">
            <a:hlinkClick r:id="rId8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4" name="ZoneTexte 63">
            <a:hlinkClick r:id="rId9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3929058" y="928670"/>
            <a:ext cx="1785950" cy="35719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Anniversaire</a:t>
            </a:r>
            <a:endParaRPr lang="fr-FR" sz="1400" dirty="0"/>
          </a:p>
        </p:txBody>
      </p:sp>
      <p:sp>
        <p:nvSpPr>
          <p:cNvPr id="35" name="ZoneTexte 34">
            <a:hlinkClick r:id="rId11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36" name="ZoneTexte 35">
            <a:hlinkClick r:id="rId12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37" name="ZoneTexte 36">
            <a:hlinkClick r:id="rId13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38" name="ZoneTexte 37">
            <a:hlinkClick r:id="rId14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40" name="ZoneTexte 39">
            <a:hlinkClick r:id="rId15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  <p:sp>
        <p:nvSpPr>
          <p:cNvPr id="30" name="Rectangle 29">
            <a:hlinkClick r:id="rId16" action="ppaction://hlinksldjump"/>
          </p:cNvPr>
          <p:cNvSpPr/>
          <p:nvPr/>
        </p:nvSpPr>
        <p:spPr>
          <a:xfrm>
            <a:off x="1785918" y="3357562"/>
            <a:ext cx="2071702" cy="221457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39" name="ZoneTexte 38">
            <a:hlinkClick r:id="rId16" action="ppaction://hlinksldjump"/>
          </p:cNvPr>
          <p:cNvSpPr txBox="1"/>
          <p:nvPr/>
        </p:nvSpPr>
        <p:spPr>
          <a:xfrm>
            <a:off x="1714480" y="5572140"/>
            <a:ext cx="221457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Plus de détails</a:t>
            </a:r>
            <a:endParaRPr lang="fr-FR" sz="1400" dirty="0"/>
          </a:p>
        </p:txBody>
      </p:sp>
      <p:sp>
        <p:nvSpPr>
          <p:cNvPr id="41" name="ZoneTexte 40"/>
          <p:cNvSpPr txBox="1"/>
          <p:nvPr/>
        </p:nvSpPr>
        <p:spPr>
          <a:xfrm>
            <a:off x="1785918" y="2857496"/>
            <a:ext cx="2071702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latin typeface="Arial" pitchFamily="34" charset="0"/>
                <a:cs typeface="Arial" pitchFamily="34" charset="0"/>
              </a:rPr>
              <a:t>  Produit-Marque</a:t>
            </a:r>
          </a:p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Lieu</a:t>
            </a: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4071934" y="2876132"/>
            <a:ext cx="2071702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Produit-Marque</a:t>
            </a:r>
          </a:p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Lieu</a:t>
            </a: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500826" y="2876132"/>
            <a:ext cx="2000264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latin typeface="Arial" pitchFamily="34" charset="0"/>
                <a:cs typeface="Arial" pitchFamily="34" charset="0"/>
              </a:rPr>
              <a:t>Produit-Marque</a:t>
            </a:r>
          </a:p>
          <a:p>
            <a:pPr algn="ctr"/>
            <a:r>
              <a:rPr lang="fr-FR" sz="800" dirty="0" smtClean="0">
                <a:latin typeface="Arial" pitchFamily="34" charset="0"/>
                <a:cs typeface="Arial" pitchFamily="34" charset="0"/>
              </a:rPr>
              <a:t>Lieu</a:t>
            </a:r>
          </a:p>
        </p:txBody>
      </p:sp>
      <p:sp>
        <p:nvSpPr>
          <p:cNvPr id="45" name="Rectangle 44">
            <a:hlinkClick r:id="rId16" action="ppaction://hlinksldjump"/>
          </p:cNvPr>
          <p:cNvSpPr/>
          <p:nvPr/>
        </p:nvSpPr>
        <p:spPr>
          <a:xfrm>
            <a:off x="4071934" y="3357562"/>
            <a:ext cx="2071702" cy="221457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6" name="Rectangle 45">
            <a:hlinkClick r:id="rId16" action="ppaction://hlinksldjump"/>
          </p:cNvPr>
          <p:cNvSpPr/>
          <p:nvPr/>
        </p:nvSpPr>
        <p:spPr>
          <a:xfrm>
            <a:off x="6429388" y="3357562"/>
            <a:ext cx="2071702" cy="221457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9" name="ZoneTexte 48">
            <a:hlinkClick r:id="rId16" action="ppaction://hlinksldjump"/>
          </p:cNvPr>
          <p:cNvSpPr txBox="1"/>
          <p:nvPr/>
        </p:nvSpPr>
        <p:spPr>
          <a:xfrm>
            <a:off x="4000496" y="5572140"/>
            <a:ext cx="221457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Plus de détails</a:t>
            </a:r>
            <a:endParaRPr lang="fr-FR" sz="1400" dirty="0"/>
          </a:p>
        </p:txBody>
      </p:sp>
      <p:sp>
        <p:nvSpPr>
          <p:cNvPr id="54" name="ZoneTexte 53">
            <a:hlinkClick r:id="rId16" action="ppaction://hlinksldjump"/>
          </p:cNvPr>
          <p:cNvSpPr txBox="1"/>
          <p:nvPr/>
        </p:nvSpPr>
        <p:spPr>
          <a:xfrm>
            <a:off x="6357950" y="5572140"/>
            <a:ext cx="221457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Plus de détails </a:t>
            </a:r>
            <a:endParaRPr lang="fr-FR" sz="14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5" grpId="0" animBg="1"/>
      <p:bldP spid="4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rme libre 32"/>
          <p:cNvSpPr/>
          <p:nvPr/>
        </p:nvSpPr>
        <p:spPr>
          <a:xfrm>
            <a:off x="1167459" y="832268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32" name="Rectangle à coins arrondis 31">
            <a:hlinkClick r:id="rId4" action="ppaction://hlinksldjump"/>
          </p:cNvPr>
          <p:cNvSpPr/>
          <p:nvPr/>
        </p:nvSpPr>
        <p:spPr>
          <a:xfrm>
            <a:off x="2928926" y="1571612"/>
            <a:ext cx="378621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Photographes/vidéastes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>
            <a:hlinkClick r:id="rId5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2" name="ZoneTexte 51">
            <a:hlinkClick r:id="rId6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53" name="ZoneTexte 52">
            <a:hlinkClick r:id="rId4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7" name="ZoneTexte 56">
            <a:hlinkClick r:id="rId7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8" name="ZoneTexte 57">
            <a:hlinkClick r:id="rId7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4" name="ZoneTexte 63">
            <a:hlinkClick r:id="rId8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5" name="ZoneTexte 64">
            <a:hlinkClick r:id="rId9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3929058" y="928670"/>
            <a:ext cx="1785950" cy="35719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Anniversaire</a:t>
            </a:r>
            <a:endParaRPr lang="fr-FR" sz="1400" dirty="0"/>
          </a:p>
        </p:txBody>
      </p:sp>
      <p:sp>
        <p:nvSpPr>
          <p:cNvPr id="35" name="ZoneTexte 34">
            <a:hlinkClick r:id="rId11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36" name="ZoneTexte 35">
            <a:hlinkClick r:id="rId12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37" name="ZoneTexte 36">
            <a:hlinkClick r:id="rId13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38" name="ZoneTexte 37">
            <a:hlinkClick r:id="rId14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40" name="ZoneTexte 39">
            <a:hlinkClick r:id="rId15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  <p:sp>
        <p:nvSpPr>
          <p:cNvPr id="34" name="Rectangle 33">
            <a:hlinkClick r:id="rId16" action="ppaction://hlinksldjump"/>
          </p:cNvPr>
          <p:cNvSpPr/>
          <p:nvPr/>
        </p:nvSpPr>
        <p:spPr>
          <a:xfrm>
            <a:off x="1938318" y="3509962"/>
            <a:ext cx="2071702" cy="221457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39" name="ZoneTexte 38">
            <a:hlinkClick r:id="rId16" action="ppaction://hlinksldjump"/>
          </p:cNvPr>
          <p:cNvSpPr txBox="1"/>
          <p:nvPr/>
        </p:nvSpPr>
        <p:spPr>
          <a:xfrm>
            <a:off x="1866880" y="5724540"/>
            <a:ext cx="221457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Plus de détails</a:t>
            </a:r>
            <a:endParaRPr lang="fr-FR" sz="1400" dirty="0"/>
          </a:p>
        </p:txBody>
      </p:sp>
      <p:sp>
        <p:nvSpPr>
          <p:cNvPr id="41" name="ZoneTexte 40"/>
          <p:cNvSpPr txBox="1"/>
          <p:nvPr/>
        </p:nvSpPr>
        <p:spPr>
          <a:xfrm>
            <a:off x="1938318" y="3009896"/>
            <a:ext cx="2071702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latin typeface="Arial" pitchFamily="34" charset="0"/>
                <a:cs typeface="Arial" pitchFamily="34" charset="0"/>
              </a:rPr>
              <a:t>  Produit-Marque</a:t>
            </a:r>
          </a:p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Lieu</a:t>
            </a: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4224334" y="3028532"/>
            <a:ext cx="2071702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Produit-Marque</a:t>
            </a:r>
          </a:p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Lieu</a:t>
            </a: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653226" y="3028532"/>
            <a:ext cx="2000264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latin typeface="Arial" pitchFamily="34" charset="0"/>
                <a:cs typeface="Arial" pitchFamily="34" charset="0"/>
              </a:rPr>
              <a:t>Produit-Marque</a:t>
            </a:r>
          </a:p>
          <a:p>
            <a:pPr algn="ctr"/>
            <a:r>
              <a:rPr lang="fr-FR" sz="800" dirty="0" smtClean="0">
                <a:latin typeface="Arial" pitchFamily="34" charset="0"/>
                <a:cs typeface="Arial" pitchFamily="34" charset="0"/>
              </a:rPr>
              <a:t>Lieu</a:t>
            </a:r>
          </a:p>
        </p:txBody>
      </p:sp>
      <p:sp>
        <p:nvSpPr>
          <p:cNvPr id="45" name="Rectangle 44">
            <a:hlinkClick r:id="rId16" action="ppaction://hlinksldjump"/>
          </p:cNvPr>
          <p:cNvSpPr/>
          <p:nvPr/>
        </p:nvSpPr>
        <p:spPr>
          <a:xfrm>
            <a:off x="4224334" y="3509962"/>
            <a:ext cx="2071702" cy="221457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6" name="Rectangle 45">
            <a:hlinkClick r:id="rId16" action="ppaction://hlinksldjump"/>
          </p:cNvPr>
          <p:cNvSpPr/>
          <p:nvPr/>
        </p:nvSpPr>
        <p:spPr>
          <a:xfrm>
            <a:off x="6581788" y="3509962"/>
            <a:ext cx="2071702" cy="221457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50" name="ZoneTexte 49">
            <a:hlinkClick r:id="rId16" action="ppaction://hlinksldjump"/>
          </p:cNvPr>
          <p:cNvSpPr txBox="1"/>
          <p:nvPr/>
        </p:nvSpPr>
        <p:spPr>
          <a:xfrm>
            <a:off x="4152896" y="5724540"/>
            <a:ext cx="221457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Plus de détails</a:t>
            </a:r>
            <a:endParaRPr lang="fr-FR" sz="1400" dirty="0"/>
          </a:p>
        </p:txBody>
      </p:sp>
      <p:sp>
        <p:nvSpPr>
          <p:cNvPr id="54" name="ZoneTexte 53">
            <a:hlinkClick r:id="rId16" action="ppaction://hlinksldjump"/>
          </p:cNvPr>
          <p:cNvSpPr txBox="1"/>
          <p:nvPr/>
        </p:nvSpPr>
        <p:spPr>
          <a:xfrm>
            <a:off x="6510350" y="5724540"/>
            <a:ext cx="221457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Plus de détails </a:t>
            </a:r>
            <a:endParaRPr lang="fr-FR" sz="14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5" grpId="0" animBg="1"/>
      <p:bldP spid="4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rme libre 32"/>
          <p:cNvSpPr/>
          <p:nvPr/>
        </p:nvSpPr>
        <p:spPr>
          <a:xfrm>
            <a:off x="1167459" y="832268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31" name="Rectangle 30">
            <a:hlinkClick r:id="rId4" action="ppaction://hlinksldjump"/>
          </p:cNvPr>
          <p:cNvSpPr/>
          <p:nvPr/>
        </p:nvSpPr>
        <p:spPr>
          <a:xfrm>
            <a:off x="1785918" y="3357562"/>
            <a:ext cx="2071702" cy="221457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7" name="ZoneTexte 46">
            <a:hlinkClick r:id="rId4" action="ppaction://hlinksldjump"/>
          </p:cNvPr>
          <p:cNvSpPr txBox="1"/>
          <p:nvPr/>
        </p:nvSpPr>
        <p:spPr>
          <a:xfrm>
            <a:off x="1714480" y="5572140"/>
            <a:ext cx="221457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Plus de détails</a:t>
            </a:r>
            <a:endParaRPr lang="fr-FR" sz="1400" dirty="0"/>
          </a:p>
        </p:txBody>
      </p:sp>
      <p:sp>
        <p:nvSpPr>
          <p:cNvPr id="48" name="ZoneTexte 47"/>
          <p:cNvSpPr txBox="1"/>
          <p:nvPr/>
        </p:nvSpPr>
        <p:spPr>
          <a:xfrm>
            <a:off x="1785918" y="2857496"/>
            <a:ext cx="2071702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latin typeface="Arial" pitchFamily="34" charset="0"/>
                <a:cs typeface="Arial" pitchFamily="34" charset="0"/>
              </a:rPr>
              <a:t>  Produit-Marque</a:t>
            </a:r>
          </a:p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Lieu</a:t>
            </a: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4071934" y="2876132"/>
            <a:ext cx="2071702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Produit-Marque</a:t>
            </a:r>
          </a:p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Lieu</a:t>
            </a: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6500826" y="2876132"/>
            <a:ext cx="2000264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latin typeface="Arial" pitchFamily="34" charset="0"/>
                <a:cs typeface="Arial" pitchFamily="34" charset="0"/>
              </a:rPr>
              <a:t>Produit-Marque</a:t>
            </a:r>
          </a:p>
          <a:p>
            <a:pPr algn="ctr"/>
            <a:r>
              <a:rPr lang="fr-FR" sz="800" dirty="0" smtClean="0">
                <a:latin typeface="Arial" pitchFamily="34" charset="0"/>
                <a:cs typeface="Arial" pitchFamily="34" charset="0"/>
              </a:rPr>
              <a:t>Lieu</a:t>
            </a:r>
          </a:p>
        </p:txBody>
      </p:sp>
      <p:sp>
        <p:nvSpPr>
          <p:cNvPr id="55" name="Rectangle 54">
            <a:hlinkClick r:id="rId4" action="ppaction://hlinksldjump"/>
          </p:cNvPr>
          <p:cNvSpPr/>
          <p:nvPr/>
        </p:nvSpPr>
        <p:spPr>
          <a:xfrm>
            <a:off x="4071934" y="3357562"/>
            <a:ext cx="2071702" cy="221457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56" name="Rectangle 55">
            <a:hlinkClick r:id="rId4" action="ppaction://hlinksldjump"/>
          </p:cNvPr>
          <p:cNvSpPr/>
          <p:nvPr/>
        </p:nvSpPr>
        <p:spPr>
          <a:xfrm>
            <a:off x="6429388" y="3357562"/>
            <a:ext cx="2071702" cy="221457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59" name="ZoneTexte 58">
            <a:hlinkClick r:id="rId4" action="ppaction://hlinksldjump"/>
          </p:cNvPr>
          <p:cNvSpPr txBox="1"/>
          <p:nvPr/>
        </p:nvSpPr>
        <p:spPr>
          <a:xfrm>
            <a:off x="4000496" y="5572140"/>
            <a:ext cx="221457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Plus de détails</a:t>
            </a:r>
            <a:endParaRPr lang="fr-FR" sz="1400" dirty="0"/>
          </a:p>
        </p:txBody>
      </p:sp>
      <p:sp>
        <p:nvSpPr>
          <p:cNvPr id="61" name="ZoneTexte 60">
            <a:hlinkClick r:id="rId4" action="ppaction://hlinksldjump"/>
          </p:cNvPr>
          <p:cNvSpPr txBox="1"/>
          <p:nvPr/>
        </p:nvSpPr>
        <p:spPr>
          <a:xfrm>
            <a:off x="6357950" y="5572140"/>
            <a:ext cx="221457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Plus de détails </a:t>
            </a:r>
            <a:endParaRPr lang="fr-FR" sz="1400" dirty="0"/>
          </a:p>
        </p:txBody>
      </p:sp>
      <p:sp>
        <p:nvSpPr>
          <p:cNvPr id="32" name="Rectangle à coins arrondis 31">
            <a:hlinkClick r:id="rId5" action="ppaction://hlinksldjump"/>
          </p:cNvPr>
          <p:cNvSpPr/>
          <p:nvPr/>
        </p:nvSpPr>
        <p:spPr>
          <a:xfrm>
            <a:off x="2928926" y="1571612"/>
            <a:ext cx="378621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Location de voitures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>
            <a:hlinkClick r:id="rId6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2" name="ZoneTexte 51">
            <a:hlinkClick r:id="rId7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53" name="ZoneTexte 52">
            <a:hlinkClick r:id="rId5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7" name="ZoneTexte 56">
            <a:hlinkClick r:id="rId8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8" name="ZoneTexte 57">
            <a:hlinkClick r:id="rId8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4" name="ZoneTexte 63">
            <a:hlinkClick r:id="rId9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5" name="ZoneTexte 64">
            <a:hlinkClick r:id="rId10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3929058" y="928670"/>
            <a:ext cx="1785950" cy="35719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Anniversaire</a:t>
            </a:r>
            <a:endParaRPr lang="fr-FR" sz="1400" dirty="0"/>
          </a:p>
        </p:txBody>
      </p:sp>
      <p:sp>
        <p:nvSpPr>
          <p:cNvPr id="35" name="ZoneTexte 34">
            <a:hlinkClick r:id="rId12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36" name="ZoneTexte 35">
            <a:hlinkClick r:id="rId13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37" name="ZoneTexte 36">
            <a:hlinkClick r:id="rId14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38" name="ZoneTexte 37">
            <a:hlinkClick r:id="rId15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40" name="ZoneTexte 39">
            <a:hlinkClick r:id="rId16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5" grpId="0" animBg="1"/>
      <p:bldP spid="5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rme libre 32"/>
          <p:cNvSpPr/>
          <p:nvPr/>
        </p:nvSpPr>
        <p:spPr>
          <a:xfrm>
            <a:off x="1167459" y="832268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31" name="Rectangle 30">
            <a:hlinkClick r:id="rId4" action="ppaction://hlinksldjump"/>
          </p:cNvPr>
          <p:cNvSpPr/>
          <p:nvPr/>
        </p:nvSpPr>
        <p:spPr>
          <a:xfrm>
            <a:off x="1785918" y="3357562"/>
            <a:ext cx="2071702" cy="221457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7" name="ZoneTexte 46">
            <a:hlinkClick r:id="rId4" action="ppaction://hlinksldjump"/>
          </p:cNvPr>
          <p:cNvSpPr txBox="1"/>
          <p:nvPr/>
        </p:nvSpPr>
        <p:spPr>
          <a:xfrm>
            <a:off x="1714480" y="5572140"/>
            <a:ext cx="221457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Plus de détails</a:t>
            </a:r>
            <a:endParaRPr lang="fr-FR" sz="1400" dirty="0"/>
          </a:p>
        </p:txBody>
      </p:sp>
      <p:sp>
        <p:nvSpPr>
          <p:cNvPr id="48" name="ZoneTexte 47"/>
          <p:cNvSpPr txBox="1"/>
          <p:nvPr/>
        </p:nvSpPr>
        <p:spPr>
          <a:xfrm>
            <a:off x="1785918" y="2857496"/>
            <a:ext cx="2071702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latin typeface="Arial" pitchFamily="34" charset="0"/>
                <a:cs typeface="Arial" pitchFamily="34" charset="0"/>
              </a:rPr>
              <a:t>  Produit-Marque</a:t>
            </a:r>
          </a:p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Lieu</a:t>
            </a: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4071934" y="2876132"/>
            <a:ext cx="2071702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Produit-Marque</a:t>
            </a:r>
          </a:p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Lieu</a:t>
            </a: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6429388" y="2876132"/>
            <a:ext cx="2000264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latin typeface="Arial" pitchFamily="34" charset="0"/>
                <a:cs typeface="Arial" pitchFamily="34" charset="0"/>
              </a:rPr>
              <a:t>Produit-Marque</a:t>
            </a:r>
          </a:p>
          <a:p>
            <a:pPr algn="ctr"/>
            <a:r>
              <a:rPr lang="fr-FR" sz="800" dirty="0" smtClean="0">
                <a:latin typeface="Arial" pitchFamily="34" charset="0"/>
                <a:cs typeface="Arial" pitchFamily="34" charset="0"/>
              </a:rPr>
              <a:t>Lieu</a:t>
            </a:r>
          </a:p>
        </p:txBody>
      </p:sp>
      <p:sp>
        <p:nvSpPr>
          <p:cNvPr id="55" name="Rectangle 54">
            <a:hlinkClick r:id="rId4" action="ppaction://hlinksldjump"/>
          </p:cNvPr>
          <p:cNvSpPr/>
          <p:nvPr/>
        </p:nvSpPr>
        <p:spPr>
          <a:xfrm>
            <a:off x="4071934" y="3357562"/>
            <a:ext cx="2071702" cy="221457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56" name="Rectangle 55">
            <a:hlinkClick r:id="rId4" action="ppaction://hlinksldjump"/>
          </p:cNvPr>
          <p:cNvSpPr/>
          <p:nvPr/>
        </p:nvSpPr>
        <p:spPr>
          <a:xfrm>
            <a:off x="6429388" y="3357562"/>
            <a:ext cx="2071702" cy="221457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59" name="ZoneTexte 58">
            <a:hlinkClick r:id="rId4" action="ppaction://hlinksldjump"/>
          </p:cNvPr>
          <p:cNvSpPr txBox="1"/>
          <p:nvPr/>
        </p:nvSpPr>
        <p:spPr>
          <a:xfrm>
            <a:off x="4000496" y="5572140"/>
            <a:ext cx="221457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Plus de détails</a:t>
            </a:r>
            <a:endParaRPr lang="fr-FR" sz="1400" dirty="0"/>
          </a:p>
        </p:txBody>
      </p:sp>
      <p:sp>
        <p:nvSpPr>
          <p:cNvPr id="61" name="ZoneTexte 60">
            <a:hlinkClick r:id="rId4" action="ppaction://hlinksldjump"/>
          </p:cNvPr>
          <p:cNvSpPr txBox="1"/>
          <p:nvPr/>
        </p:nvSpPr>
        <p:spPr>
          <a:xfrm>
            <a:off x="6357950" y="5572140"/>
            <a:ext cx="221457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Plus de détails </a:t>
            </a:r>
            <a:endParaRPr lang="fr-FR" sz="1400" dirty="0"/>
          </a:p>
        </p:txBody>
      </p:sp>
      <p:sp>
        <p:nvSpPr>
          <p:cNvPr id="32" name="Rectangle à coins arrondis 31">
            <a:hlinkClick r:id="rId5" action="ppaction://hlinksldjump"/>
          </p:cNvPr>
          <p:cNvSpPr/>
          <p:nvPr/>
        </p:nvSpPr>
        <p:spPr>
          <a:xfrm>
            <a:off x="2928926" y="1571612"/>
            <a:ext cx="378621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Traiteurs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>
            <a:hlinkClick r:id="rId6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2" name="ZoneTexte 51">
            <a:hlinkClick r:id="rId7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53" name="ZoneTexte 52">
            <a:hlinkClick r:id="rId5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7" name="ZoneTexte 56">
            <a:hlinkClick r:id="rId8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8" name="ZoneTexte 57">
            <a:hlinkClick r:id="rId8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4" name="ZoneTexte 63">
            <a:hlinkClick r:id="rId9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5" name="ZoneTexte 64">
            <a:hlinkClick r:id="rId10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3929058" y="928670"/>
            <a:ext cx="1785950" cy="35719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Anniversaire</a:t>
            </a:r>
            <a:endParaRPr lang="fr-FR" sz="1400" dirty="0"/>
          </a:p>
        </p:txBody>
      </p:sp>
      <p:sp>
        <p:nvSpPr>
          <p:cNvPr id="35" name="ZoneTexte 34">
            <a:hlinkClick r:id="rId12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36" name="ZoneTexte 35">
            <a:hlinkClick r:id="rId13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37" name="ZoneTexte 36">
            <a:hlinkClick r:id="rId14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38" name="ZoneTexte 37">
            <a:hlinkClick r:id="rId15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40" name="ZoneTexte 39">
            <a:hlinkClick r:id="rId16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5" grpId="0" animBg="1"/>
      <p:bldP spid="5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rme libre 32"/>
          <p:cNvSpPr/>
          <p:nvPr/>
        </p:nvSpPr>
        <p:spPr>
          <a:xfrm>
            <a:off x="1167459" y="832268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31" name="Rectangle 30">
            <a:hlinkClick r:id="rId4" action="ppaction://hlinksldjump"/>
          </p:cNvPr>
          <p:cNvSpPr/>
          <p:nvPr/>
        </p:nvSpPr>
        <p:spPr>
          <a:xfrm>
            <a:off x="1785918" y="3357562"/>
            <a:ext cx="2071702" cy="221457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7" name="ZoneTexte 46">
            <a:hlinkClick r:id="rId4" action="ppaction://hlinksldjump"/>
          </p:cNvPr>
          <p:cNvSpPr txBox="1"/>
          <p:nvPr/>
        </p:nvSpPr>
        <p:spPr>
          <a:xfrm>
            <a:off x="1714480" y="5572140"/>
            <a:ext cx="2214578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Plus de détails</a:t>
            </a:r>
            <a:endParaRPr lang="fr-FR" sz="1400" dirty="0"/>
          </a:p>
        </p:txBody>
      </p:sp>
      <p:sp>
        <p:nvSpPr>
          <p:cNvPr id="48" name="ZoneTexte 47"/>
          <p:cNvSpPr txBox="1"/>
          <p:nvPr/>
        </p:nvSpPr>
        <p:spPr>
          <a:xfrm>
            <a:off x="1785918" y="2857496"/>
            <a:ext cx="207170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latin typeface="Arial" pitchFamily="34" charset="0"/>
                <a:cs typeface="Arial" pitchFamily="34" charset="0"/>
              </a:rPr>
              <a:t>  Produit-Marque</a:t>
            </a:r>
          </a:p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Lieu</a:t>
            </a: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4071934" y="2876132"/>
            <a:ext cx="207170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Produit-Marque</a:t>
            </a:r>
          </a:p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Lieu</a:t>
            </a: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6429388" y="2876132"/>
            <a:ext cx="200026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latin typeface="Arial" pitchFamily="34" charset="0"/>
                <a:cs typeface="Arial" pitchFamily="34" charset="0"/>
              </a:rPr>
              <a:t>Produit-Marque</a:t>
            </a:r>
          </a:p>
          <a:p>
            <a:pPr algn="ctr"/>
            <a:r>
              <a:rPr lang="fr-FR" sz="800" dirty="0" smtClean="0">
                <a:latin typeface="Arial" pitchFamily="34" charset="0"/>
                <a:cs typeface="Arial" pitchFamily="34" charset="0"/>
              </a:rPr>
              <a:t>Lieu</a:t>
            </a:r>
          </a:p>
        </p:txBody>
      </p:sp>
      <p:sp>
        <p:nvSpPr>
          <p:cNvPr id="55" name="Rectangle 54">
            <a:hlinkClick r:id="rId4" action="ppaction://hlinksldjump"/>
          </p:cNvPr>
          <p:cNvSpPr/>
          <p:nvPr/>
        </p:nvSpPr>
        <p:spPr>
          <a:xfrm>
            <a:off x="4071934" y="3357562"/>
            <a:ext cx="2071702" cy="221457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56" name="Rectangle 55">
            <a:hlinkClick r:id="rId4" action="ppaction://hlinksldjump"/>
          </p:cNvPr>
          <p:cNvSpPr/>
          <p:nvPr/>
        </p:nvSpPr>
        <p:spPr>
          <a:xfrm>
            <a:off x="6429388" y="3357562"/>
            <a:ext cx="2071702" cy="221457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59" name="ZoneTexte 58">
            <a:hlinkClick r:id="rId4" action="ppaction://hlinksldjump"/>
          </p:cNvPr>
          <p:cNvSpPr txBox="1"/>
          <p:nvPr/>
        </p:nvSpPr>
        <p:spPr>
          <a:xfrm>
            <a:off x="4000496" y="5572140"/>
            <a:ext cx="2214578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Plus de détails</a:t>
            </a:r>
            <a:endParaRPr lang="fr-FR" sz="1400" dirty="0"/>
          </a:p>
        </p:txBody>
      </p:sp>
      <p:sp>
        <p:nvSpPr>
          <p:cNvPr id="61" name="ZoneTexte 60">
            <a:hlinkClick r:id="rId4" action="ppaction://hlinksldjump"/>
          </p:cNvPr>
          <p:cNvSpPr txBox="1"/>
          <p:nvPr/>
        </p:nvSpPr>
        <p:spPr>
          <a:xfrm>
            <a:off x="6357950" y="5572140"/>
            <a:ext cx="2214578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Plus de détails </a:t>
            </a:r>
            <a:endParaRPr lang="fr-FR" sz="1400" dirty="0"/>
          </a:p>
        </p:txBody>
      </p:sp>
      <p:sp>
        <p:nvSpPr>
          <p:cNvPr id="32" name="Rectangle à coins arrondis 31">
            <a:hlinkClick r:id="rId5" action="ppaction://hlinksldjump"/>
          </p:cNvPr>
          <p:cNvSpPr/>
          <p:nvPr/>
        </p:nvSpPr>
        <p:spPr>
          <a:xfrm>
            <a:off x="2928926" y="1571612"/>
            <a:ext cx="378621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Gâteaux et sucreries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>
            <a:hlinkClick r:id="rId6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2" name="ZoneTexte 51">
            <a:hlinkClick r:id="rId7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53" name="ZoneTexte 52">
            <a:hlinkClick r:id="rId5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7" name="ZoneTexte 56">
            <a:hlinkClick r:id="rId8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8" name="ZoneTexte 57">
            <a:hlinkClick r:id="rId8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4" name="ZoneTexte 63">
            <a:hlinkClick r:id="rId9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5" name="ZoneTexte 64">
            <a:hlinkClick r:id="rId10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3929058" y="928670"/>
            <a:ext cx="1785950" cy="35719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Anniversaire</a:t>
            </a:r>
            <a:endParaRPr lang="fr-FR" sz="1400" dirty="0"/>
          </a:p>
        </p:txBody>
      </p:sp>
      <p:sp>
        <p:nvSpPr>
          <p:cNvPr id="35" name="ZoneTexte 34">
            <a:hlinkClick r:id="rId12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36" name="ZoneTexte 35">
            <a:hlinkClick r:id="rId13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37" name="ZoneTexte 36">
            <a:hlinkClick r:id="rId14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39" name="ZoneTexte 38">
            <a:hlinkClick r:id="rId15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40" name="ZoneTexte 39">
            <a:hlinkClick r:id="rId16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5" grpId="0" animBg="1"/>
      <p:bldP spid="5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orme libre 57"/>
          <p:cNvSpPr/>
          <p:nvPr/>
        </p:nvSpPr>
        <p:spPr>
          <a:xfrm>
            <a:off x="1167459" y="832268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4295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5400000">
            <a:off x="-1857408" y="3428988"/>
            <a:ext cx="685802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500298" y="4357694"/>
            <a:ext cx="121444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3000363" y="4929197"/>
            <a:ext cx="121444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4" name="Cœur 43"/>
          <p:cNvSpPr/>
          <p:nvPr/>
        </p:nvSpPr>
        <p:spPr>
          <a:xfrm>
            <a:off x="3428992" y="6429396"/>
            <a:ext cx="142876" cy="142876"/>
          </a:xfrm>
          <a:prstGeom prst="hear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Rectangle 59"/>
          <p:cNvSpPr/>
          <p:nvPr/>
        </p:nvSpPr>
        <p:spPr>
          <a:xfrm>
            <a:off x="1643042" y="5715016"/>
            <a:ext cx="571504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/>
          <p:cNvSpPr txBox="1"/>
          <p:nvPr/>
        </p:nvSpPr>
        <p:spPr>
          <a:xfrm>
            <a:off x="3500430" y="6429396"/>
            <a:ext cx="7143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favoris</a:t>
            </a:r>
            <a:endParaRPr lang="fr-FR" sz="800" dirty="0"/>
          </a:p>
        </p:txBody>
      </p:sp>
      <p:sp>
        <p:nvSpPr>
          <p:cNvPr id="93" name="Rectangle 92"/>
          <p:cNvSpPr/>
          <p:nvPr/>
        </p:nvSpPr>
        <p:spPr>
          <a:xfrm>
            <a:off x="2357422" y="6429396"/>
            <a:ext cx="142876" cy="1428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ZoneTexte 93"/>
          <p:cNvSpPr txBox="1"/>
          <p:nvPr/>
        </p:nvSpPr>
        <p:spPr>
          <a:xfrm>
            <a:off x="2500298" y="6428266"/>
            <a:ext cx="6429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 avis</a:t>
            </a:r>
            <a:endParaRPr lang="fr-FR" sz="800" dirty="0"/>
          </a:p>
        </p:txBody>
      </p:sp>
      <p:pic>
        <p:nvPicPr>
          <p:cNvPr id="54" name="Image 53" descr="280293039_319268020209301_2080094352157988750_n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24"/>
            <a:ext cx="1571604" cy="1214446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2928926" y="2071678"/>
            <a:ext cx="3786214" cy="2857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Homme</a:t>
            </a:r>
            <a:endParaRPr lang="fr-FR" sz="1100" dirty="0"/>
          </a:p>
        </p:txBody>
      </p:sp>
      <p:sp>
        <p:nvSpPr>
          <p:cNvPr id="51" name="Rectangle 50">
            <a:hlinkClick r:id="rId5" action="ppaction://hlinksldjump"/>
          </p:cNvPr>
          <p:cNvSpPr/>
          <p:nvPr/>
        </p:nvSpPr>
        <p:spPr>
          <a:xfrm>
            <a:off x="1785918" y="2500306"/>
            <a:ext cx="3143272" cy="307183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pPr algn="ctr"/>
            <a:r>
              <a:rPr lang="fr-FR" dirty="0" smtClean="0"/>
              <a:t>Images/vidéos illustratifs</a:t>
            </a:r>
          </a:p>
        </p:txBody>
      </p:sp>
      <p:sp>
        <p:nvSpPr>
          <p:cNvPr id="80" name="Rectangle 79">
            <a:hlinkClick r:id="rId5" action="ppaction://hlinksldjump"/>
          </p:cNvPr>
          <p:cNvSpPr/>
          <p:nvPr/>
        </p:nvSpPr>
        <p:spPr>
          <a:xfrm>
            <a:off x="1643042" y="5715016"/>
            <a:ext cx="64294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81" name="Rectangle 80">
            <a:hlinkClick r:id="rId5" action="ppaction://hlinksldjump"/>
          </p:cNvPr>
          <p:cNvSpPr/>
          <p:nvPr/>
        </p:nvSpPr>
        <p:spPr>
          <a:xfrm>
            <a:off x="2357422" y="5715016"/>
            <a:ext cx="64294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82" name="Rectangle 81">
            <a:hlinkClick r:id="rId5" action="ppaction://hlinksldjump"/>
          </p:cNvPr>
          <p:cNvSpPr/>
          <p:nvPr/>
        </p:nvSpPr>
        <p:spPr>
          <a:xfrm>
            <a:off x="3071802" y="5715016"/>
            <a:ext cx="64294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83" name="Rectangle 82">
            <a:hlinkClick r:id="rId5" action="ppaction://hlinksldjump"/>
          </p:cNvPr>
          <p:cNvSpPr/>
          <p:nvPr/>
        </p:nvSpPr>
        <p:spPr>
          <a:xfrm>
            <a:off x="3786182" y="5715016"/>
            <a:ext cx="64294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84" name="Rectangle 83">
            <a:hlinkClick r:id="rId5" action="ppaction://hlinksldjump"/>
          </p:cNvPr>
          <p:cNvSpPr/>
          <p:nvPr/>
        </p:nvSpPr>
        <p:spPr>
          <a:xfrm>
            <a:off x="4500562" y="5715016"/>
            <a:ext cx="64294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8" name="Ellipse 47">
            <a:hlinkClick r:id="rId6" action="ppaction://hlinksldjump"/>
          </p:cNvPr>
          <p:cNvSpPr/>
          <p:nvPr/>
        </p:nvSpPr>
        <p:spPr>
          <a:xfrm>
            <a:off x="6715140" y="5857892"/>
            <a:ext cx="928694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retour</a:t>
            </a:r>
            <a:endParaRPr lang="fr-FR" sz="1200" dirty="0"/>
          </a:p>
        </p:txBody>
      </p:sp>
      <p:sp>
        <p:nvSpPr>
          <p:cNvPr id="49" name="Rectangle à coins arrondis 48">
            <a:hlinkClick r:id="rId6" action="ppaction://hlinksldjump"/>
          </p:cNvPr>
          <p:cNvSpPr/>
          <p:nvPr/>
        </p:nvSpPr>
        <p:spPr>
          <a:xfrm>
            <a:off x="2928926" y="1571612"/>
            <a:ext cx="378621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Vestimentaires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53" name="Rectangle 52">
            <a:hlinkClick r:id="rId7" action="ppaction://hlinksldjump"/>
          </p:cNvPr>
          <p:cNvSpPr/>
          <p:nvPr/>
        </p:nvSpPr>
        <p:spPr>
          <a:xfrm>
            <a:off x="5500694" y="4929198"/>
            <a:ext cx="1785950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Réserver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4" name="Ellipse 73">
            <a:hlinkClick r:id="rId7" action="ppaction://hlinksldjump"/>
          </p:cNvPr>
          <p:cNvSpPr/>
          <p:nvPr/>
        </p:nvSpPr>
        <p:spPr>
          <a:xfrm>
            <a:off x="7572396" y="4857760"/>
            <a:ext cx="1071570" cy="7143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Contact</a:t>
            </a:r>
            <a:endParaRPr lang="fr-FR" sz="1100" dirty="0">
              <a:solidFill>
                <a:schemeClr val="tx1"/>
              </a:solidFill>
            </a:endParaRPr>
          </a:p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Adresse</a:t>
            </a:r>
          </a:p>
        </p:txBody>
      </p:sp>
      <p:sp>
        <p:nvSpPr>
          <p:cNvPr id="78" name="Rectangle 77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ZoneTexte 78">
            <a:hlinkClick r:id="rId8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5" name="ZoneTexte 84">
            <a:hlinkClick r:id="rId9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87" name="ZoneTexte 86">
            <a:hlinkClick r:id="rId6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8" name="ZoneTexte 87">
            <a:hlinkClick r:id="rId10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9" name="ZoneTexte 88">
            <a:hlinkClick r:id="rId10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0" name="ZoneTexte 89">
            <a:hlinkClick r:id="rId11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2" name="ZoneTexte 91">
            <a:hlinkClick r:id="rId12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5" name="Ellipse 94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Rectangle 95"/>
          <p:cNvSpPr/>
          <p:nvPr/>
        </p:nvSpPr>
        <p:spPr>
          <a:xfrm>
            <a:off x="3929058" y="928670"/>
            <a:ext cx="1785950" cy="35719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Anniversaire</a:t>
            </a:r>
            <a:endParaRPr lang="fr-FR" sz="1400" dirty="0"/>
          </a:p>
        </p:txBody>
      </p:sp>
      <p:sp>
        <p:nvSpPr>
          <p:cNvPr id="97" name="Rectangle 96"/>
          <p:cNvSpPr/>
          <p:nvPr/>
        </p:nvSpPr>
        <p:spPr>
          <a:xfrm>
            <a:off x="5143504" y="3714752"/>
            <a:ext cx="3786214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Rectangle 97"/>
          <p:cNvSpPr/>
          <p:nvPr/>
        </p:nvSpPr>
        <p:spPr>
          <a:xfrm>
            <a:off x="5143504" y="2643182"/>
            <a:ext cx="3786214" cy="7858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ZoneTexte 98"/>
          <p:cNvSpPr txBox="1"/>
          <p:nvPr/>
        </p:nvSpPr>
        <p:spPr>
          <a:xfrm>
            <a:off x="5143504" y="2643182"/>
            <a:ext cx="3786182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Description</a:t>
            </a:r>
            <a:endParaRPr lang="fr-FR" sz="1000" dirty="0"/>
          </a:p>
        </p:txBody>
      </p:sp>
      <p:sp>
        <p:nvSpPr>
          <p:cNvPr id="100" name="ZoneTexte 99"/>
          <p:cNvSpPr txBox="1"/>
          <p:nvPr/>
        </p:nvSpPr>
        <p:spPr>
          <a:xfrm>
            <a:off x="5143504" y="3539969"/>
            <a:ext cx="3786214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Tarif</a:t>
            </a:r>
            <a:endParaRPr lang="fr-FR" sz="1000" dirty="0"/>
          </a:p>
        </p:txBody>
      </p:sp>
      <p:cxnSp>
        <p:nvCxnSpPr>
          <p:cNvPr id="101" name="Connecteur droit 100"/>
          <p:cNvCxnSpPr/>
          <p:nvPr/>
        </p:nvCxnSpPr>
        <p:spPr>
          <a:xfrm>
            <a:off x="5429256" y="3000372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>
            <a:off x="5429256" y="3152772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 flipV="1">
            <a:off x="5429256" y="3286124"/>
            <a:ext cx="1214446" cy="190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Connecteur droit 103"/>
          <p:cNvCxnSpPr/>
          <p:nvPr/>
        </p:nvCxnSpPr>
        <p:spPr>
          <a:xfrm>
            <a:off x="5357818" y="4000504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ZoneTexte 49">
            <a:hlinkClick r:id="rId14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55" name="ZoneTexte 54">
            <a:hlinkClick r:id="rId15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56" name="ZoneTexte 55">
            <a:hlinkClick r:id="rId16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57" name="ZoneTexte 56">
            <a:hlinkClick r:id="rId17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61" name="ZoneTexte 60">
            <a:hlinkClick r:id="rId18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80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rme libre 52"/>
          <p:cNvSpPr/>
          <p:nvPr/>
        </p:nvSpPr>
        <p:spPr>
          <a:xfrm>
            <a:off x="1167459" y="832268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4295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500298" y="4357694"/>
            <a:ext cx="121444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3000363" y="4929197"/>
            <a:ext cx="121444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4" name="Cœur 43"/>
          <p:cNvSpPr/>
          <p:nvPr/>
        </p:nvSpPr>
        <p:spPr>
          <a:xfrm>
            <a:off x="3428992" y="6429396"/>
            <a:ext cx="142876" cy="142876"/>
          </a:xfrm>
          <a:prstGeom prst="hear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Rectangle 59"/>
          <p:cNvSpPr/>
          <p:nvPr/>
        </p:nvSpPr>
        <p:spPr>
          <a:xfrm>
            <a:off x="1643042" y="5715016"/>
            <a:ext cx="571504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/>
          <p:cNvSpPr txBox="1"/>
          <p:nvPr/>
        </p:nvSpPr>
        <p:spPr>
          <a:xfrm>
            <a:off x="3500430" y="6429396"/>
            <a:ext cx="7143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favoris</a:t>
            </a:r>
            <a:endParaRPr lang="fr-FR" sz="800" dirty="0"/>
          </a:p>
        </p:txBody>
      </p:sp>
      <p:sp>
        <p:nvSpPr>
          <p:cNvPr id="93" name="Rectangle 92"/>
          <p:cNvSpPr/>
          <p:nvPr/>
        </p:nvSpPr>
        <p:spPr>
          <a:xfrm>
            <a:off x="2357422" y="6429396"/>
            <a:ext cx="142876" cy="1428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ZoneTexte 93"/>
          <p:cNvSpPr txBox="1"/>
          <p:nvPr/>
        </p:nvSpPr>
        <p:spPr>
          <a:xfrm>
            <a:off x="2500298" y="6428266"/>
            <a:ext cx="6429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 avis</a:t>
            </a:r>
            <a:endParaRPr lang="fr-FR" sz="800" dirty="0"/>
          </a:p>
        </p:txBody>
      </p:sp>
      <p:sp>
        <p:nvSpPr>
          <p:cNvPr id="59" name="Rectangle 58"/>
          <p:cNvSpPr/>
          <p:nvPr/>
        </p:nvSpPr>
        <p:spPr>
          <a:xfrm>
            <a:off x="2928926" y="2071678"/>
            <a:ext cx="3786214" cy="2857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Homme</a:t>
            </a:r>
            <a:endParaRPr lang="fr-FR" sz="1100" dirty="0"/>
          </a:p>
        </p:txBody>
      </p:sp>
      <p:sp>
        <p:nvSpPr>
          <p:cNvPr id="51" name="Rectangle 50">
            <a:hlinkClick r:id="rId4" action="ppaction://hlinksldjump"/>
          </p:cNvPr>
          <p:cNvSpPr/>
          <p:nvPr/>
        </p:nvSpPr>
        <p:spPr>
          <a:xfrm>
            <a:off x="1785918" y="2500306"/>
            <a:ext cx="3143272" cy="307183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pPr algn="ctr"/>
            <a:r>
              <a:rPr lang="fr-FR" dirty="0" smtClean="0"/>
              <a:t>Images/vidéos illustratifs</a:t>
            </a:r>
          </a:p>
        </p:txBody>
      </p:sp>
      <p:sp>
        <p:nvSpPr>
          <p:cNvPr id="80" name="Rectangle 79">
            <a:hlinkClick r:id="rId4" action="ppaction://hlinksldjump"/>
          </p:cNvPr>
          <p:cNvSpPr/>
          <p:nvPr/>
        </p:nvSpPr>
        <p:spPr>
          <a:xfrm>
            <a:off x="1643042" y="5715016"/>
            <a:ext cx="64294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81" name="Rectangle 80">
            <a:hlinkClick r:id="rId4" action="ppaction://hlinksldjump"/>
          </p:cNvPr>
          <p:cNvSpPr/>
          <p:nvPr/>
        </p:nvSpPr>
        <p:spPr>
          <a:xfrm>
            <a:off x="2357422" y="5715016"/>
            <a:ext cx="64294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82" name="Rectangle 81">
            <a:hlinkClick r:id="rId4" action="ppaction://hlinksldjump"/>
          </p:cNvPr>
          <p:cNvSpPr/>
          <p:nvPr/>
        </p:nvSpPr>
        <p:spPr>
          <a:xfrm>
            <a:off x="3071802" y="5715016"/>
            <a:ext cx="64294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83" name="Rectangle 82">
            <a:hlinkClick r:id="rId4" action="ppaction://hlinksldjump"/>
          </p:cNvPr>
          <p:cNvSpPr/>
          <p:nvPr/>
        </p:nvSpPr>
        <p:spPr>
          <a:xfrm>
            <a:off x="3786182" y="5715016"/>
            <a:ext cx="64294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84" name="Rectangle 83">
            <a:hlinkClick r:id="rId4" action="ppaction://hlinksldjump"/>
          </p:cNvPr>
          <p:cNvSpPr/>
          <p:nvPr/>
        </p:nvSpPr>
        <p:spPr>
          <a:xfrm>
            <a:off x="4500562" y="5715016"/>
            <a:ext cx="64294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8" name="Ellipse 47">
            <a:hlinkClick r:id="rId5" action="ppaction://hlinksldjump"/>
          </p:cNvPr>
          <p:cNvSpPr/>
          <p:nvPr/>
        </p:nvSpPr>
        <p:spPr>
          <a:xfrm>
            <a:off x="6715140" y="5857892"/>
            <a:ext cx="928694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retour</a:t>
            </a:r>
            <a:endParaRPr lang="fr-FR" sz="1200" dirty="0"/>
          </a:p>
        </p:txBody>
      </p:sp>
      <p:sp>
        <p:nvSpPr>
          <p:cNvPr id="49" name="Rectangle à coins arrondis 48">
            <a:hlinkClick r:id="rId5" action="ppaction://hlinksldjump"/>
          </p:cNvPr>
          <p:cNvSpPr/>
          <p:nvPr/>
        </p:nvSpPr>
        <p:spPr>
          <a:xfrm>
            <a:off x="2928926" y="1571612"/>
            <a:ext cx="378621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Vestimentaires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77" name="Ellipse 76">
            <a:hlinkClick r:id="rId6" action="ppaction://hlinksldjump"/>
          </p:cNvPr>
          <p:cNvSpPr/>
          <p:nvPr/>
        </p:nvSpPr>
        <p:spPr>
          <a:xfrm>
            <a:off x="7572396" y="4857760"/>
            <a:ext cx="1071570" cy="7143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Contact</a:t>
            </a:r>
            <a:endParaRPr lang="fr-FR" sz="1100" dirty="0">
              <a:solidFill>
                <a:schemeClr val="tx1"/>
              </a:solidFill>
            </a:endParaRPr>
          </a:p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Adresse</a:t>
            </a:r>
          </a:p>
        </p:txBody>
      </p:sp>
      <p:sp>
        <p:nvSpPr>
          <p:cNvPr id="79" name="Rectangle 78">
            <a:hlinkClick r:id="rId7" action="ppaction://hlinksldjump"/>
          </p:cNvPr>
          <p:cNvSpPr/>
          <p:nvPr/>
        </p:nvSpPr>
        <p:spPr>
          <a:xfrm>
            <a:off x="5500694" y="4929198"/>
            <a:ext cx="1785950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Réserver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ZoneTexte 84">
            <a:hlinkClick r:id="rId8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7" name="ZoneTexte 86">
            <a:hlinkClick r:id="rId9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88" name="ZoneTexte 87">
            <a:hlinkClick r:id="rId5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9" name="ZoneTexte 88">
            <a:hlinkClick r:id="rId10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0" name="ZoneTexte 89">
            <a:hlinkClick r:id="rId10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2" name="ZoneTexte 91">
            <a:hlinkClick r:id="rId11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5" name="ZoneTexte 94">
            <a:hlinkClick r:id="rId12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6" name="Ellipse 95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Rectangle 96"/>
          <p:cNvSpPr/>
          <p:nvPr/>
        </p:nvSpPr>
        <p:spPr>
          <a:xfrm>
            <a:off x="3929058" y="928670"/>
            <a:ext cx="1785950" cy="35719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Anniversaire</a:t>
            </a:r>
            <a:endParaRPr lang="fr-FR" sz="1400" dirty="0"/>
          </a:p>
        </p:txBody>
      </p:sp>
      <p:sp>
        <p:nvSpPr>
          <p:cNvPr id="98" name="Rectangle 97"/>
          <p:cNvSpPr/>
          <p:nvPr/>
        </p:nvSpPr>
        <p:spPr>
          <a:xfrm>
            <a:off x="5143504" y="3714752"/>
            <a:ext cx="3786214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Rectangle 98"/>
          <p:cNvSpPr/>
          <p:nvPr/>
        </p:nvSpPr>
        <p:spPr>
          <a:xfrm>
            <a:off x="5143504" y="2643182"/>
            <a:ext cx="3786214" cy="7858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ZoneTexte 99"/>
          <p:cNvSpPr txBox="1"/>
          <p:nvPr/>
        </p:nvSpPr>
        <p:spPr>
          <a:xfrm>
            <a:off x="5143504" y="2643182"/>
            <a:ext cx="3786182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Description</a:t>
            </a:r>
            <a:endParaRPr lang="fr-FR" sz="1000" dirty="0"/>
          </a:p>
        </p:txBody>
      </p:sp>
      <p:sp>
        <p:nvSpPr>
          <p:cNvPr id="101" name="ZoneTexte 100"/>
          <p:cNvSpPr txBox="1"/>
          <p:nvPr/>
        </p:nvSpPr>
        <p:spPr>
          <a:xfrm>
            <a:off x="5143504" y="3539969"/>
            <a:ext cx="3786214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Tarif</a:t>
            </a:r>
            <a:endParaRPr lang="fr-FR" sz="1000" dirty="0"/>
          </a:p>
        </p:txBody>
      </p:sp>
      <p:cxnSp>
        <p:nvCxnSpPr>
          <p:cNvPr id="102" name="Connecteur droit 101"/>
          <p:cNvCxnSpPr/>
          <p:nvPr/>
        </p:nvCxnSpPr>
        <p:spPr>
          <a:xfrm>
            <a:off x="5429256" y="3000372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>
            <a:off x="5429256" y="3152772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Connecteur droit 103"/>
          <p:cNvCxnSpPr/>
          <p:nvPr/>
        </p:nvCxnSpPr>
        <p:spPr>
          <a:xfrm flipV="1">
            <a:off x="5429256" y="3286124"/>
            <a:ext cx="1214446" cy="190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/>
        </p:nvCxnSpPr>
        <p:spPr>
          <a:xfrm>
            <a:off x="5357818" y="4000504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ZoneTexte 46">
            <a:hlinkClick r:id="rId14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50" name="ZoneTexte 49">
            <a:hlinkClick r:id="rId15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52" name="ZoneTexte 51">
            <a:hlinkClick r:id="rId16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54" name="ZoneTexte 53">
            <a:hlinkClick r:id="rId17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55" name="ZoneTexte 54">
            <a:hlinkClick r:id="rId18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80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rme libre 52"/>
          <p:cNvSpPr/>
          <p:nvPr/>
        </p:nvSpPr>
        <p:spPr>
          <a:xfrm>
            <a:off x="1167459" y="832268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4295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500298" y="4357694"/>
            <a:ext cx="121444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3000363" y="4929197"/>
            <a:ext cx="121444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4" name="Cœur 43"/>
          <p:cNvSpPr/>
          <p:nvPr/>
        </p:nvSpPr>
        <p:spPr>
          <a:xfrm>
            <a:off x="3428992" y="6429396"/>
            <a:ext cx="142876" cy="142876"/>
          </a:xfrm>
          <a:prstGeom prst="hear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Rectangle 59"/>
          <p:cNvSpPr/>
          <p:nvPr/>
        </p:nvSpPr>
        <p:spPr>
          <a:xfrm>
            <a:off x="1643042" y="5715016"/>
            <a:ext cx="571504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/>
          <p:cNvSpPr txBox="1"/>
          <p:nvPr/>
        </p:nvSpPr>
        <p:spPr>
          <a:xfrm>
            <a:off x="3500430" y="6429396"/>
            <a:ext cx="714380" cy="2154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favoris</a:t>
            </a:r>
            <a:endParaRPr lang="fr-FR" sz="800" dirty="0"/>
          </a:p>
        </p:txBody>
      </p:sp>
      <p:sp>
        <p:nvSpPr>
          <p:cNvPr id="93" name="Rectangle 92"/>
          <p:cNvSpPr/>
          <p:nvPr/>
        </p:nvSpPr>
        <p:spPr>
          <a:xfrm>
            <a:off x="2357422" y="6429396"/>
            <a:ext cx="142876" cy="1428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ZoneTexte 93"/>
          <p:cNvSpPr txBox="1"/>
          <p:nvPr/>
        </p:nvSpPr>
        <p:spPr>
          <a:xfrm>
            <a:off x="2500298" y="6428266"/>
            <a:ext cx="642942" cy="2154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800" dirty="0" smtClean="0"/>
              <a:t>2 avis</a:t>
            </a:r>
            <a:endParaRPr lang="fr-FR" sz="800" dirty="0"/>
          </a:p>
        </p:txBody>
      </p:sp>
      <p:sp>
        <p:nvSpPr>
          <p:cNvPr id="59" name="Rectangle 58"/>
          <p:cNvSpPr/>
          <p:nvPr/>
        </p:nvSpPr>
        <p:spPr>
          <a:xfrm>
            <a:off x="2928926" y="2071678"/>
            <a:ext cx="3786214" cy="2857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Homme</a:t>
            </a:r>
            <a:endParaRPr lang="fr-FR" sz="1100" dirty="0"/>
          </a:p>
        </p:txBody>
      </p:sp>
      <p:sp>
        <p:nvSpPr>
          <p:cNvPr id="51" name="Rectangle 50">
            <a:hlinkClick r:id="rId4" action="ppaction://hlinksldjump"/>
          </p:cNvPr>
          <p:cNvSpPr/>
          <p:nvPr/>
        </p:nvSpPr>
        <p:spPr>
          <a:xfrm>
            <a:off x="1785918" y="2500306"/>
            <a:ext cx="3143272" cy="307183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pPr algn="ctr"/>
            <a:r>
              <a:rPr lang="fr-FR" dirty="0" smtClean="0"/>
              <a:t>Images/vidéos illustratifs</a:t>
            </a:r>
          </a:p>
        </p:txBody>
      </p:sp>
      <p:sp>
        <p:nvSpPr>
          <p:cNvPr id="80" name="Rectangle 79">
            <a:hlinkClick r:id="rId4" action="ppaction://hlinksldjump"/>
          </p:cNvPr>
          <p:cNvSpPr/>
          <p:nvPr/>
        </p:nvSpPr>
        <p:spPr>
          <a:xfrm>
            <a:off x="1643042" y="5715016"/>
            <a:ext cx="64294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81" name="Rectangle 80">
            <a:hlinkClick r:id="rId4" action="ppaction://hlinksldjump"/>
          </p:cNvPr>
          <p:cNvSpPr/>
          <p:nvPr/>
        </p:nvSpPr>
        <p:spPr>
          <a:xfrm>
            <a:off x="2357422" y="5715016"/>
            <a:ext cx="64294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82" name="Rectangle 81">
            <a:hlinkClick r:id="rId4" action="ppaction://hlinksldjump"/>
          </p:cNvPr>
          <p:cNvSpPr/>
          <p:nvPr/>
        </p:nvSpPr>
        <p:spPr>
          <a:xfrm>
            <a:off x="3071802" y="5715016"/>
            <a:ext cx="64294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83" name="Rectangle 82">
            <a:hlinkClick r:id="rId4" action="ppaction://hlinksldjump"/>
          </p:cNvPr>
          <p:cNvSpPr/>
          <p:nvPr/>
        </p:nvSpPr>
        <p:spPr>
          <a:xfrm>
            <a:off x="3786182" y="5715016"/>
            <a:ext cx="64294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84" name="Rectangle 83">
            <a:hlinkClick r:id="rId4" action="ppaction://hlinksldjump"/>
          </p:cNvPr>
          <p:cNvSpPr/>
          <p:nvPr/>
        </p:nvSpPr>
        <p:spPr>
          <a:xfrm>
            <a:off x="4500562" y="5715016"/>
            <a:ext cx="64294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8" name="Ellipse 47">
            <a:hlinkClick r:id="rId5" action="ppaction://hlinksldjump"/>
          </p:cNvPr>
          <p:cNvSpPr/>
          <p:nvPr/>
        </p:nvSpPr>
        <p:spPr>
          <a:xfrm>
            <a:off x="6715140" y="5857892"/>
            <a:ext cx="928694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retour</a:t>
            </a:r>
            <a:endParaRPr lang="fr-FR" sz="1200" dirty="0"/>
          </a:p>
        </p:txBody>
      </p:sp>
      <p:sp>
        <p:nvSpPr>
          <p:cNvPr id="49" name="Rectangle à coins arrondis 48">
            <a:hlinkClick r:id="rId5" action="ppaction://hlinksldjump"/>
          </p:cNvPr>
          <p:cNvSpPr/>
          <p:nvPr/>
        </p:nvSpPr>
        <p:spPr>
          <a:xfrm>
            <a:off x="2928926" y="1571612"/>
            <a:ext cx="378621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Vestimentaires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71" name="ZoneTexte 70">
            <a:hlinkClick r:id="rId6" action="ppaction://hlinksldjump"/>
          </p:cNvPr>
          <p:cNvSpPr txBox="1"/>
          <p:nvPr/>
        </p:nvSpPr>
        <p:spPr>
          <a:xfrm>
            <a:off x="2786049" y="500042"/>
            <a:ext cx="1357323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76" name="Ellipse 75">
            <a:hlinkClick r:id="rId7" action="ppaction://hlinksldjump"/>
          </p:cNvPr>
          <p:cNvSpPr/>
          <p:nvPr/>
        </p:nvSpPr>
        <p:spPr>
          <a:xfrm>
            <a:off x="7572396" y="4857760"/>
            <a:ext cx="1071570" cy="7143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Contact</a:t>
            </a:r>
            <a:endParaRPr lang="fr-FR" sz="1100" dirty="0">
              <a:solidFill>
                <a:schemeClr val="tx1"/>
              </a:solidFill>
            </a:endParaRPr>
          </a:p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Adresse</a:t>
            </a:r>
          </a:p>
        </p:txBody>
      </p:sp>
      <p:sp>
        <p:nvSpPr>
          <p:cNvPr id="79" name="Rectangle 78">
            <a:hlinkClick r:id="rId8" action="ppaction://hlinksldjump"/>
          </p:cNvPr>
          <p:cNvSpPr/>
          <p:nvPr/>
        </p:nvSpPr>
        <p:spPr>
          <a:xfrm>
            <a:off x="5500694" y="4929198"/>
            <a:ext cx="1785950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Réserver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ZoneTexte 84">
            <a:hlinkClick r:id="rId9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7" name="ZoneTexte 86">
            <a:hlinkClick r:id="rId10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88" name="ZoneTexte 87">
            <a:hlinkClick r:id="rId5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9" name="ZoneTexte 88">
            <a:hlinkClick r:id="rId11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0" name="ZoneTexte 89">
            <a:hlinkClick r:id="rId11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2" name="ZoneTexte 91">
            <a:hlinkClick r:id="rId12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5" name="ZoneTexte 94">
            <a:hlinkClick r:id="rId13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6" name="Ellipse 95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Rectangle 96"/>
          <p:cNvSpPr/>
          <p:nvPr/>
        </p:nvSpPr>
        <p:spPr>
          <a:xfrm>
            <a:off x="3929058" y="928670"/>
            <a:ext cx="1785950" cy="35719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Anniversaire</a:t>
            </a:r>
            <a:endParaRPr lang="fr-FR" sz="1400" dirty="0"/>
          </a:p>
        </p:txBody>
      </p:sp>
      <p:sp>
        <p:nvSpPr>
          <p:cNvPr id="98" name="Rectangle 97"/>
          <p:cNvSpPr/>
          <p:nvPr/>
        </p:nvSpPr>
        <p:spPr>
          <a:xfrm>
            <a:off x="5143504" y="3714752"/>
            <a:ext cx="3786214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Rectangle 98"/>
          <p:cNvSpPr/>
          <p:nvPr/>
        </p:nvSpPr>
        <p:spPr>
          <a:xfrm>
            <a:off x="5143504" y="2643182"/>
            <a:ext cx="3786214" cy="7858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ZoneTexte 99"/>
          <p:cNvSpPr txBox="1"/>
          <p:nvPr/>
        </p:nvSpPr>
        <p:spPr>
          <a:xfrm>
            <a:off x="5143504" y="2643182"/>
            <a:ext cx="3786182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Description</a:t>
            </a:r>
            <a:endParaRPr lang="fr-FR" sz="1000" dirty="0"/>
          </a:p>
        </p:txBody>
      </p:sp>
      <p:sp>
        <p:nvSpPr>
          <p:cNvPr id="101" name="ZoneTexte 100"/>
          <p:cNvSpPr txBox="1"/>
          <p:nvPr/>
        </p:nvSpPr>
        <p:spPr>
          <a:xfrm>
            <a:off x="5143504" y="3539969"/>
            <a:ext cx="3786214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Tarif</a:t>
            </a:r>
            <a:endParaRPr lang="fr-FR" sz="1000" dirty="0"/>
          </a:p>
        </p:txBody>
      </p:sp>
      <p:cxnSp>
        <p:nvCxnSpPr>
          <p:cNvPr id="102" name="Connecteur droit 101"/>
          <p:cNvCxnSpPr/>
          <p:nvPr/>
        </p:nvCxnSpPr>
        <p:spPr>
          <a:xfrm>
            <a:off x="5429256" y="3000372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>
            <a:off x="5429256" y="3152772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Connecteur droit 103"/>
          <p:cNvCxnSpPr/>
          <p:nvPr/>
        </p:nvCxnSpPr>
        <p:spPr>
          <a:xfrm flipV="1">
            <a:off x="5429256" y="3286124"/>
            <a:ext cx="1214446" cy="190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/>
        </p:nvCxnSpPr>
        <p:spPr>
          <a:xfrm>
            <a:off x="5357818" y="4000504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ZoneTexte 49">
            <a:hlinkClick r:id="rId15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52" name="ZoneTexte 51">
            <a:hlinkClick r:id="rId6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54" name="ZoneTexte 53">
            <a:hlinkClick r:id="rId16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55" name="ZoneTexte 54">
            <a:hlinkClick r:id="rId17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57" name="ZoneTexte 56">
            <a:hlinkClick r:id="rId18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80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rme libre 52"/>
          <p:cNvSpPr/>
          <p:nvPr/>
        </p:nvSpPr>
        <p:spPr>
          <a:xfrm>
            <a:off x="1167459" y="832268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/>
          <p:cNvSpPr/>
          <p:nvPr/>
        </p:nvSpPr>
        <p:spPr>
          <a:xfrm>
            <a:off x="5143504" y="3714752"/>
            <a:ext cx="3786214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5143504" y="2643182"/>
            <a:ext cx="3786214" cy="7858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4295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500298" y="4357694"/>
            <a:ext cx="121444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3000363" y="4929197"/>
            <a:ext cx="121444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5143504" y="2643182"/>
            <a:ext cx="3786182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Description</a:t>
            </a:r>
            <a:endParaRPr lang="fr-FR" sz="1000" dirty="0"/>
          </a:p>
        </p:txBody>
      </p:sp>
      <p:sp>
        <p:nvSpPr>
          <p:cNvPr id="50" name="ZoneTexte 49"/>
          <p:cNvSpPr txBox="1"/>
          <p:nvPr/>
        </p:nvSpPr>
        <p:spPr>
          <a:xfrm>
            <a:off x="5143504" y="3539969"/>
            <a:ext cx="3786214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Tarif</a:t>
            </a:r>
            <a:endParaRPr lang="fr-FR" sz="1000" dirty="0"/>
          </a:p>
        </p:txBody>
      </p:sp>
      <p:sp>
        <p:nvSpPr>
          <p:cNvPr id="44" name="Cœur 43"/>
          <p:cNvSpPr/>
          <p:nvPr/>
        </p:nvSpPr>
        <p:spPr>
          <a:xfrm>
            <a:off x="3428992" y="6429396"/>
            <a:ext cx="142876" cy="142876"/>
          </a:xfrm>
          <a:prstGeom prst="hear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Rectangle 59"/>
          <p:cNvSpPr/>
          <p:nvPr/>
        </p:nvSpPr>
        <p:spPr>
          <a:xfrm>
            <a:off x="1643042" y="5715016"/>
            <a:ext cx="571504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/>
          <p:cNvSpPr txBox="1"/>
          <p:nvPr/>
        </p:nvSpPr>
        <p:spPr>
          <a:xfrm>
            <a:off x="3500430" y="6429396"/>
            <a:ext cx="7143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favoris</a:t>
            </a:r>
            <a:endParaRPr lang="fr-FR" sz="800" dirty="0"/>
          </a:p>
        </p:txBody>
      </p:sp>
      <p:sp>
        <p:nvSpPr>
          <p:cNvPr id="93" name="Rectangle 92"/>
          <p:cNvSpPr/>
          <p:nvPr/>
        </p:nvSpPr>
        <p:spPr>
          <a:xfrm>
            <a:off x="2357422" y="6429396"/>
            <a:ext cx="142876" cy="1428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ZoneTexte 93"/>
          <p:cNvSpPr txBox="1"/>
          <p:nvPr/>
        </p:nvSpPr>
        <p:spPr>
          <a:xfrm>
            <a:off x="2500298" y="6428266"/>
            <a:ext cx="6429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 avis</a:t>
            </a:r>
            <a:endParaRPr lang="fr-FR" sz="800" dirty="0"/>
          </a:p>
        </p:txBody>
      </p:sp>
      <p:sp>
        <p:nvSpPr>
          <p:cNvPr id="51" name="Rectangle 50">
            <a:hlinkClick r:id="rId4" action="ppaction://hlinksldjump"/>
          </p:cNvPr>
          <p:cNvSpPr/>
          <p:nvPr/>
        </p:nvSpPr>
        <p:spPr>
          <a:xfrm>
            <a:off x="1785918" y="2500306"/>
            <a:ext cx="3143272" cy="307183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pPr algn="ctr"/>
            <a:r>
              <a:rPr lang="fr-FR" dirty="0" smtClean="0"/>
              <a:t>Images/vidéos illustratifs</a:t>
            </a:r>
          </a:p>
        </p:txBody>
      </p:sp>
      <p:sp>
        <p:nvSpPr>
          <p:cNvPr id="80" name="Rectangle 79">
            <a:hlinkClick r:id="rId4" action="ppaction://hlinksldjump"/>
          </p:cNvPr>
          <p:cNvSpPr/>
          <p:nvPr/>
        </p:nvSpPr>
        <p:spPr>
          <a:xfrm>
            <a:off x="1643042" y="5715016"/>
            <a:ext cx="64294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81" name="Rectangle 80">
            <a:hlinkClick r:id="rId4" action="ppaction://hlinksldjump"/>
          </p:cNvPr>
          <p:cNvSpPr/>
          <p:nvPr/>
        </p:nvSpPr>
        <p:spPr>
          <a:xfrm>
            <a:off x="2357422" y="5715016"/>
            <a:ext cx="64294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82" name="Rectangle 81">
            <a:hlinkClick r:id="rId4" action="ppaction://hlinksldjump"/>
          </p:cNvPr>
          <p:cNvSpPr/>
          <p:nvPr/>
        </p:nvSpPr>
        <p:spPr>
          <a:xfrm>
            <a:off x="3071802" y="5715016"/>
            <a:ext cx="64294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83" name="Rectangle 82">
            <a:hlinkClick r:id="rId4" action="ppaction://hlinksldjump"/>
          </p:cNvPr>
          <p:cNvSpPr/>
          <p:nvPr/>
        </p:nvSpPr>
        <p:spPr>
          <a:xfrm>
            <a:off x="3786182" y="5715016"/>
            <a:ext cx="64294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84" name="Rectangle 83">
            <a:hlinkClick r:id="rId4" action="ppaction://hlinksldjump"/>
          </p:cNvPr>
          <p:cNvSpPr/>
          <p:nvPr/>
        </p:nvSpPr>
        <p:spPr>
          <a:xfrm>
            <a:off x="4500562" y="5715016"/>
            <a:ext cx="64294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8" name="Ellipse 47">
            <a:hlinkClick r:id="rId5" action="ppaction://hlinksldjump"/>
          </p:cNvPr>
          <p:cNvSpPr/>
          <p:nvPr/>
        </p:nvSpPr>
        <p:spPr>
          <a:xfrm>
            <a:off x="6715140" y="5857892"/>
            <a:ext cx="928694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retour</a:t>
            </a:r>
            <a:endParaRPr lang="fr-FR" sz="1200" dirty="0"/>
          </a:p>
        </p:txBody>
      </p:sp>
      <p:sp>
        <p:nvSpPr>
          <p:cNvPr id="74" name="Ellipse 73">
            <a:hlinkClick r:id="rId6" action="ppaction://hlinksldjump"/>
          </p:cNvPr>
          <p:cNvSpPr/>
          <p:nvPr/>
        </p:nvSpPr>
        <p:spPr>
          <a:xfrm>
            <a:off x="7572396" y="4857760"/>
            <a:ext cx="1071570" cy="7143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Contact</a:t>
            </a:r>
            <a:endParaRPr lang="fr-FR" sz="1100" dirty="0">
              <a:solidFill>
                <a:schemeClr val="tx1"/>
              </a:solidFill>
            </a:endParaRPr>
          </a:p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Adresse</a:t>
            </a:r>
          </a:p>
        </p:txBody>
      </p:sp>
      <p:sp>
        <p:nvSpPr>
          <p:cNvPr id="79" name="Rectangle 78">
            <a:hlinkClick r:id="rId7" action="ppaction://hlinksldjump"/>
          </p:cNvPr>
          <p:cNvSpPr/>
          <p:nvPr/>
        </p:nvSpPr>
        <p:spPr>
          <a:xfrm>
            <a:off x="5500694" y="4929198"/>
            <a:ext cx="1785950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Réserver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ZoneTexte 77">
            <a:hlinkClick r:id="rId8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5" name="ZoneTexte 84">
            <a:hlinkClick r:id="rId9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87" name="ZoneTexte 86">
            <a:hlinkClick r:id="rId5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8" name="ZoneTexte 87">
            <a:hlinkClick r:id="rId10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9" name="ZoneTexte 88">
            <a:hlinkClick r:id="rId10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0" name="ZoneTexte 89">
            <a:hlinkClick r:id="rId11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2" name="ZoneTexte 91">
            <a:hlinkClick r:id="rId12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5" name="Ellipse 94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Rectangle 95"/>
          <p:cNvSpPr/>
          <p:nvPr/>
        </p:nvSpPr>
        <p:spPr>
          <a:xfrm>
            <a:off x="3929058" y="928670"/>
            <a:ext cx="1785950" cy="35719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Anniversaire</a:t>
            </a:r>
            <a:endParaRPr lang="fr-FR" sz="1400" dirty="0"/>
          </a:p>
        </p:txBody>
      </p:sp>
      <p:sp>
        <p:nvSpPr>
          <p:cNvPr id="97" name="Rectangle à coins arrondis 96">
            <a:hlinkClick r:id="rId5" action="ppaction://hlinksldjump"/>
          </p:cNvPr>
          <p:cNvSpPr/>
          <p:nvPr/>
        </p:nvSpPr>
        <p:spPr>
          <a:xfrm>
            <a:off x="2928926" y="1571612"/>
            <a:ext cx="378621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Vestimentaires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928926" y="2071678"/>
            <a:ext cx="3786214" cy="2857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Homme</a:t>
            </a:r>
            <a:endParaRPr lang="fr-FR" sz="1100" dirty="0"/>
          </a:p>
        </p:txBody>
      </p:sp>
      <p:sp>
        <p:nvSpPr>
          <p:cNvPr id="99" name="Rectangle 98"/>
          <p:cNvSpPr/>
          <p:nvPr/>
        </p:nvSpPr>
        <p:spPr>
          <a:xfrm>
            <a:off x="5143504" y="3714752"/>
            <a:ext cx="3786214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Rectangle 99"/>
          <p:cNvSpPr/>
          <p:nvPr/>
        </p:nvSpPr>
        <p:spPr>
          <a:xfrm>
            <a:off x="5143504" y="2643182"/>
            <a:ext cx="3786214" cy="7858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ZoneTexte 100"/>
          <p:cNvSpPr txBox="1"/>
          <p:nvPr/>
        </p:nvSpPr>
        <p:spPr>
          <a:xfrm>
            <a:off x="5143504" y="2643182"/>
            <a:ext cx="3786182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Description</a:t>
            </a:r>
            <a:endParaRPr lang="fr-FR" sz="1000" dirty="0"/>
          </a:p>
        </p:txBody>
      </p:sp>
      <p:sp>
        <p:nvSpPr>
          <p:cNvPr id="102" name="ZoneTexte 101"/>
          <p:cNvSpPr txBox="1"/>
          <p:nvPr/>
        </p:nvSpPr>
        <p:spPr>
          <a:xfrm>
            <a:off x="5143504" y="3539969"/>
            <a:ext cx="3786214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Tarif</a:t>
            </a:r>
            <a:endParaRPr lang="fr-FR" sz="1000" dirty="0"/>
          </a:p>
        </p:txBody>
      </p:sp>
      <p:cxnSp>
        <p:nvCxnSpPr>
          <p:cNvPr id="103" name="Connecteur droit 102"/>
          <p:cNvCxnSpPr/>
          <p:nvPr/>
        </p:nvCxnSpPr>
        <p:spPr>
          <a:xfrm>
            <a:off x="5429256" y="3000372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Connecteur droit 103"/>
          <p:cNvCxnSpPr/>
          <p:nvPr/>
        </p:nvCxnSpPr>
        <p:spPr>
          <a:xfrm>
            <a:off x="5429256" y="3152772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/>
        </p:nvCxnSpPr>
        <p:spPr>
          <a:xfrm flipV="1">
            <a:off x="5429256" y="3286124"/>
            <a:ext cx="1214446" cy="190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5357818" y="4000504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ZoneTexte 51">
            <a:hlinkClick r:id="rId14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54" name="ZoneTexte 53">
            <a:hlinkClick r:id="rId15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57" name="ZoneTexte 56">
            <a:hlinkClick r:id="rId16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58" name="ZoneTexte 57">
            <a:hlinkClick r:id="rId17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59" name="ZoneTexte 58">
            <a:hlinkClick r:id="rId18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80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rme libre 32"/>
          <p:cNvSpPr/>
          <p:nvPr/>
        </p:nvSpPr>
        <p:spPr>
          <a:xfrm>
            <a:off x="1167459" y="857232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4295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1714480" y="1000108"/>
            <a:ext cx="6500858" cy="585789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3071802" y="3286124"/>
            <a:ext cx="3786214" cy="57150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 87"/>
          <p:cNvSpPr/>
          <p:nvPr/>
        </p:nvSpPr>
        <p:spPr>
          <a:xfrm>
            <a:off x="3071802" y="2357430"/>
            <a:ext cx="3786214" cy="57150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Téléphone</a:t>
            </a:r>
          </a:p>
          <a:p>
            <a:r>
              <a:rPr lang="fr-FR" sz="900" b="1" dirty="0" smtClean="0">
                <a:solidFill>
                  <a:schemeClr val="tx1"/>
                </a:solidFill>
              </a:rPr>
              <a:t>Mail</a:t>
            </a:r>
          </a:p>
          <a:p>
            <a:r>
              <a:rPr lang="fr-FR" sz="900" b="1" dirty="0" smtClean="0">
                <a:solidFill>
                  <a:schemeClr val="tx1"/>
                </a:solidFill>
              </a:rPr>
              <a:t>Réseaux sociaux</a:t>
            </a:r>
            <a:endParaRPr lang="fr-FR" sz="900" b="1" dirty="0">
              <a:solidFill>
                <a:schemeClr val="tx1"/>
              </a:solidFill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3071802" y="2143116"/>
            <a:ext cx="3786182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Contact</a:t>
            </a:r>
            <a:endParaRPr lang="fr-FR" sz="1000" dirty="0"/>
          </a:p>
        </p:txBody>
      </p:sp>
      <p:sp>
        <p:nvSpPr>
          <p:cNvPr id="90" name="ZoneTexte 89"/>
          <p:cNvSpPr txBox="1"/>
          <p:nvPr/>
        </p:nvSpPr>
        <p:spPr>
          <a:xfrm>
            <a:off x="3071802" y="3039903"/>
            <a:ext cx="3786214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Local</a:t>
            </a:r>
            <a:endParaRPr lang="fr-FR" sz="1000" dirty="0"/>
          </a:p>
        </p:txBody>
      </p:sp>
      <p:cxnSp>
        <p:nvCxnSpPr>
          <p:cNvPr id="96" name="Connecteur droit 95"/>
          <p:cNvCxnSpPr/>
          <p:nvPr/>
        </p:nvCxnSpPr>
        <p:spPr>
          <a:xfrm>
            <a:off x="3357554" y="3500438"/>
            <a:ext cx="321471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7" name="Rectangle 96">
            <a:hlinkClick r:id="rId4" action="ppaction://hlinksldjump"/>
          </p:cNvPr>
          <p:cNvSpPr/>
          <p:nvPr/>
        </p:nvSpPr>
        <p:spPr>
          <a:xfrm>
            <a:off x="4500562" y="6072206"/>
            <a:ext cx="785818" cy="3571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ok</a:t>
            </a:r>
            <a:endParaRPr lang="fr-FR" dirty="0"/>
          </a:p>
        </p:txBody>
      </p:sp>
      <p:sp>
        <p:nvSpPr>
          <p:cNvPr id="98" name="ZoneTexte 97"/>
          <p:cNvSpPr txBox="1"/>
          <p:nvPr/>
        </p:nvSpPr>
        <p:spPr>
          <a:xfrm>
            <a:off x="3286116" y="164305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Logo du partenaire </a:t>
            </a:r>
            <a:endParaRPr lang="fr-FR" dirty="0"/>
          </a:p>
        </p:txBody>
      </p:sp>
      <p:pic>
        <p:nvPicPr>
          <p:cNvPr id="1026" name="Picture 2" descr="C:\Users\user\Desktop\280026436_713437586640525_8281358896056774740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143401"/>
            <a:ext cx="3786214" cy="1643053"/>
          </a:xfrm>
          <a:prstGeom prst="rect">
            <a:avLst/>
          </a:prstGeom>
          <a:noFill/>
        </p:spPr>
      </p:pic>
      <p:sp>
        <p:nvSpPr>
          <p:cNvPr id="31" name="ZoneTexte 30"/>
          <p:cNvSpPr txBox="1"/>
          <p:nvPr/>
        </p:nvSpPr>
        <p:spPr>
          <a:xfrm>
            <a:off x="3071802" y="4111473"/>
            <a:ext cx="3786214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Données cartographiques(Google) </a:t>
            </a:r>
            <a:endParaRPr lang="fr-FR" sz="1000" dirty="0"/>
          </a:p>
        </p:txBody>
      </p:sp>
      <p:cxnSp>
        <p:nvCxnSpPr>
          <p:cNvPr id="32" name="Connecteur droit 31"/>
          <p:cNvCxnSpPr/>
          <p:nvPr/>
        </p:nvCxnSpPr>
        <p:spPr>
          <a:xfrm>
            <a:off x="4071934" y="2500306"/>
            <a:ext cx="271464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4071934" y="2643182"/>
            <a:ext cx="271464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4071934" y="2786058"/>
            <a:ext cx="271464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>
            <a:hlinkClick r:id="rId6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3" name="ZoneTexte 52">
            <a:hlinkClick r:id="rId7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55" name="ZoneTexte 54">
            <a:hlinkClick r:id="rId4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6" name="ZoneTexte 55">
            <a:hlinkClick r:id="rId8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7" name="ZoneTexte 56">
            <a:hlinkClick r:id="rId8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8" name="ZoneTexte 57">
            <a:hlinkClick r:id="rId9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9" name="ZoneTexte 58">
            <a:hlinkClick r:id="rId10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hlinkClick r:id="rId12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37" name="ZoneTexte 36">
            <a:hlinkClick r:id="rId13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39" name="ZoneTexte 38">
            <a:hlinkClick r:id="rId14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40" name="ZoneTexte 39">
            <a:hlinkClick r:id="rId15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41" name="ZoneTexte 40">
            <a:hlinkClick r:id="rId16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500298" y="4357694"/>
            <a:ext cx="1214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dirty="0">
              <a:latin typeface="Arial Black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000363" y="4929197"/>
            <a:ext cx="1214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dirty="0">
              <a:latin typeface="Arial Black" pitchFamily="34" charset="0"/>
            </a:endParaRPr>
          </a:p>
        </p:txBody>
      </p:sp>
      <p:sp>
        <p:nvSpPr>
          <p:cNvPr id="42" name="Rectangle à coins arrondis 41">
            <a:hlinkClick r:id="rId4" action="ppaction://hlinksldjump"/>
          </p:cNvPr>
          <p:cNvSpPr/>
          <p:nvPr/>
        </p:nvSpPr>
        <p:spPr>
          <a:xfrm>
            <a:off x="1714480" y="2000240"/>
            <a:ext cx="1714512" cy="1285884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 dirty="0" smtClean="0">
              <a:latin typeface="Arial Black" pitchFamily="34" charset="0"/>
            </a:endParaRPr>
          </a:p>
          <a:p>
            <a:pPr algn="ctr"/>
            <a:endParaRPr lang="fr-FR" sz="1000" dirty="0" smtClean="0">
              <a:latin typeface="Arial Black" pitchFamily="34" charset="0"/>
            </a:endParaRPr>
          </a:p>
          <a:p>
            <a:pPr algn="ctr"/>
            <a:endParaRPr lang="fr-FR" sz="1000" dirty="0" smtClean="0">
              <a:latin typeface="Arial Black" pitchFamily="34" charset="0"/>
            </a:endParaRPr>
          </a:p>
          <a:p>
            <a:pPr algn="ctr"/>
            <a:endParaRPr lang="fr-FR" sz="1000" dirty="0" smtClean="0">
              <a:latin typeface="Arial Black" pitchFamily="34" charset="0"/>
            </a:endParaRPr>
          </a:p>
          <a:p>
            <a:pPr algn="ctr"/>
            <a:endParaRPr lang="fr-FR" sz="1000" dirty="0" smtClean="0">
              <a:latin typeface="Arial Black" pitchFamily="34" charset="0"/>
            </a:endParaRPr>
          </a:p>
        </p:txBody>
      </p:sp>
      <p:sp>
        <p:nvSpPr>
          <p:cNvPr id="44" name="Rectangle à coins arrondis 43">
            <a:hlinkClick r:id="rId6" action="ppaction://hlinksldjump"/>
          </p:cNvPr>
          <p:cNvSpPr/>
          <p:nvPr/>
        </p:nvSpPr>
        <p:spPr>
          <a:xfrm>
            <a:off x="5429256" y="2000240"/>
            <a:ext cx="1714512" cy="128588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 dirty="0">
              <a:latin typeface="Arial Black" pitchFamily="34" charset="0"/>
            </a:endParaRPr>
          </a:p>
        </p:txBody>
      </p:sp>
      <p:sp>
        <p:nvSpPr>
          <p:cNvPr id="45" name="Rectangle à coins arrondis 44">
            <a:hlinkClick r:id="rId8" action="ppaction://hlinksldjump"/>
          </p:cNvPr>
          <p:cNvSpPr/>
          <p:nvPr/>
        </p:nvSpPr>
        <p:spPr>
          <a:xfrm>
            <a:off x="1714480" y="3429000"/>
            <a:ext cx="1714512" cy="1285884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latin typeface="Arial Black" pitchFamily="34" charset="0"/>
              </a:rPr>
              <a:t>  </a:t>
            </a:r>
            <a:endParaRPr lang="fr-FR" sz="1000" dirty="0">
              <a:latin typeface="Arial Black" pitchFamily="34" charset="0"/>
            </a:endParaRPr>
          </a:p>
        </p:txBody>
      </p:sp>
      <p:sp>
        <p:nvSpPr>
          <p:cNvPr id="47" name="Rectangle à coins arrondis 46">
            <a:hlinkClick r:id="rId10" action="ppaction://hlinksldjump"/>
          </p:cNvPr>
          <p:cNvSpPr/>
          <p:nvPr/>
        </p:nvSpPr>
        <p:spPr>
          <a:xfrm>
            <a:off x="3571868" y="3429000"/>
            <a:ext cx="1714512" cy="1285884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 dirty="0">
              <a:latin typeface="Arial Black" pitchFamily="34" charset="0"/>
            </a:endParaRPr>
          </a:p>
        </p:txBody>
      </p:sp>
      <p:sp>
        <p:nvSpPr>
          <p:cNvPr id="48" name="Rectangle à coins arrondis 47">
            <a:hlinkClick r:id="rId12" action="ppaction://hlinksldjump"/>
          </p:cNvPr>
          <p:cNvSpPr/>
          <p:nvPr/>
        </p:nvSpPr>
        <p:spPr>
          <a:xfrm>
            <a:off x="3571868" y="5000636"/>
            <a:ext cx="1714512" cy="1285884"/>
          </a:xfrm>
          <a:prstGeom prst="roundRect">
            <a:avLst/>
          </a:prstGeom>
          <a:blipFill>
            <a:blip r:embed="rId13" cstate="print"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 dirty="0">
              <a:latin typeface="Arial Black" pitchFamily="34" charset="0"/>
            </a:endParaRPr>
          </a:p>
        </p:txBody>
      </p:sp>
      <p:sp>
        <p:nvSpPr>
          <p:cNvPr id="50" name="Rectangle à coins arrondis 49">
            <a:hlinkClick r:id="rId14" action="ppaction://hlinksldjump"/>
          </p:cNvPr>
          <p:cNvSpPr/>
          <p:nvPr/>
        </p:nvSpPr>
        <p:spPr>
          <a:xfrm>
            <a:off x="5429256" y="3429000"/>
            <a:ext cx="1714512" cy="1285884"/>
          </a:xfrm>
          <a:prstGeom prst="roundRect">
            <a:avLst/>
          </a:prstGeom>
          <a:blipFill>
            <a:blip r:embed="rId15" cstate="print"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 dirty="0">
              <a:latin typeface="Arial Black" pitchFamily="34" charset="0"/>
            </a:endParaRPr>
          </a:p>
        </p:txBody>
      </p:sp>
      <p:sp>
        <p:nvSpPr>
          <p:cNvPr id="51" name="Rectangle à coins arrondis 50">
            <a:hlinkClick r:id="rId16" action="ppaction://hlinksldjump"/>
          </p:cNvPr>
          <p:cNvSpPr/>
          <p:nvPr/>
        </p:nvSpPr>
        <p:spPr>
          <a:xfrm>
            <a:off x="7286644" y="2000240"/>
            <a:ext cx="1714512" cy="1285884"/>
          </a:xfrm>
          <a:prstGeom prst="roundRect">
            <a:avLst/>
          </a:prstGeom>
          <a:blipFill>
            <a:blip r:embed="rId17" cstate="print"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latin typeface="Arial Black" pitchFamily="34" charset="0"/>
              </a:rPr>
              <a:t> </a:t>
            </a:r>
            <a:endParaRPr lang="fr-FR" sz="1000" dirty="0">
              <a:latin typeface="Arial Black" pitchFamily="34" charset="0"/>
            </a:endParaRPr>
          </a:p>
        </p:txBody>
      </p:sp>
      <p:sp>
        <p:nvSpPr>
          <p:cNvPr id="53" name="Rectangle à coins arrondis 52">
            <a:hlinkClick r:id="rId18" action="ppaction://hlinksldjump"/>
          </p:cNvPr>
          <p:cNvSpPr/>
          <p:nvPr/>
        </p:nvSpPr>
        <p:spPr>
          <a:xfrm>
            <a:off x="5429256" y="5000636"/>
            <a:ext cx="1714512" cy="1285884"/>
          </a:xfrm>
          <a:prstGeom prst="roundRect">
            <a:avLst/>
          </a:prstGeom>
          <a:blipFill>
            <a:blip r:embed="rId19" cstate="print"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 dirty="0">
              <a:latin typeface="Arial Black" pitchFamily="34" charset="0"/>
            </a:endParaRPr>
          </a:p>
        </p:txBody>
      </p:sp>
      <p:sp>
        <p:nvSpPr>
          <p:cNvPr id="54" name="Rectangle à coins arrondis 53">
            <a:hlinkClick r:id="rId20" action="ppaction://hlinksldjump"/>
          </p:cNvPr>
          <p:cNvSpPr/>
          <p:nvPr/>
        </p:nvSpPr>
        <p:spPr>
          <a:xfrm>
            <a:off x="1714480" y="5000636"/>
            <a:ext cx="1714512" cy="1285884"/>
          </a:xfrm>
          <a:prstGeom prst="roundRect">
            <a:avLst/>
          </a:prstGeom>
          <a:blipFill>
            <a:blip r:embed="rId21"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 dirty="0">
              <a:latin typeface="Arial Black" pitchFamily="34" charset="0"/>
            </a:endParaRPr>
          </a:p>
        </p:txBody>
      </p:sp>
      <p:sp>
        <p:nvSpPr>
          <p:cNvPr id="55" name="Rectangle à coins arrondis 54">
            <a:hlinkClick r:id="rId22" action="ppaction://hlinksldjump"/>
          </p:cNvPr>
          <p:cNvSpPr/>
          <p:nvPr/>
        </p:nvSpPr>
        <p:spPr>
          <a:xfrm>
            <a:off x="7286644" y="3429000"/>
            <a:ext cx="1714512" cy="1285884"/>
          </a:xfrm>
          <a:prstGeom prst="roundRect">
            <a:avLst/>
          </a:prstGeom>
          <a:blipFill>
            <a:blip r:embed="rId23"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 dirty="0">
              <a:latin typeface="Arial Black" pitchFamily="34" charset="0"/>
            </a:endParaRPr>
          </a:p>
        </p:txBody>
      </p:sp>
      <p:sp>
        <p:nvSpPr>
          <p:cNvPr id="57" name="Rectangle à coins arrondis 56">
            <a:hlinkClick r:id="rId24" action="ppaction://hlinksldjump"/>
          </p:cNvPr>
          <p:cNvSpPr/>
          <p:nvPr/>
        </p:nvSpPr>
        <p:spPr>
          <a:xfrm>
            <a:off x="3571868" y="2000240"/>
            <a:ext cx="1714512" cy="1285884"/>
          </a:xfrm>
          <a:prstGeom prst="roundRect">
            <a:avLst/>
          </a:prstGeom>
          <a:blipFill>
            <a:blip r:embed="rId25"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 dirty="0" smtClean="0">
              <a:latin typeface="Arial Black" pitchFamily="34" charset="0"/>
            </a:endParaRPr>
          </a:p>
          <a:p>
            <a:pPr algn="ctr"/>
            <a:endParaRPr lang="fr-FR" sz="1000" dirty="0" smtClean="0">
              <a:latin typeface="Arial Black" pitchFamily="34" charset="0"/>
            </a:endParaRPr>
          </a:p>
          <a:p>
            <a:pPr algn="ctr"/>
            <a:endParaRPr lang="fr-FR" sz="1000" dirty="0" smtClean="0">
              <a:latin typeface="Arial Black" pitchFamily="34" charset="0"/>
            </a:endParaRPr>
          </a:p>
          <a:p>
            <a:pPr algn="ctr"/>
            <a:endParaRPr lang="fr-FR" sz="1000" dirty="0" smtClean="0">
              <a:latin typeface="Arial Black" pitchFamily="34" charset="0"/>
            </a:endParaRPr>
          </a:p>
          <a:p>
            <a:pPr algn="ctr"/>
            <a:endParaRPr lang="fr-FR" sz="1000" dirty="0" smtClean="0">
              <a:latin typeface="Arial Black" pitchFamily="34" charset="0"/>
            </a:endParaRPr>
          </a:p>
          <a:p>
            <a:pPr algn="ctr"/>
            <a:r>
              <a:rPr lang="fr-FR" sz="1000" dirty="0" smtClean="0">
                <a:latin typeface="Arial Black" pitchFamily="34" charset="0"/>
              </a:rPr>
              <a:t> </a:t>
            </a:r>
            <a:endParaRPr lang="fr-FR" sz="1000" dirty="0">
              <a:latin typeface="Arial Black" pitchFamily="34" charset="0"/>
            </a:endParaRPr>
          </a:p>
        </p:txBody>
      </p:sp>
      <p:sp>
        <p:nvSpPr>
          <p:cNvPr id="58" name="Rectangle à coins arrondis 57">
            <a:hlinkClick r:id="rId26" action="ppaction://hlinksldjump"/>
          </p:cNvPr>
          <p:cNvSpPr/>
          <p:nvPr/>
        </p:nvSpPr>
        <p:spPr>
          <a:xfrm>
            <a:off x="7286644" y="5000636"/>
            <a:ext cx="1714512" cy="1285884"/>
          </a:xfrm>
          <a:prstGeom prst="roundRect">
            <a:avLst/>
          </a:prstGeom>
          <a:blipFill>
            <a:blip r:embed="rId27"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 dirty="0" smtClean="0">
              <a:latin typeface="Arial Black" pitchFamily="34" charset="0"/>
            </a:endParaRPr>
          </a:p>
        </p:txBody>
      </p:sp>
      <p:sp>
        <p:nvSpPr>
          <p:cNvPr id="59" name="Rectangle à coins arrondis 58"/>
          <p:cNvSpPr/>
          <p:nvPr/>
        </p:nvSpPr>
        <p:spPr>
          <a:xfrm>
            <a:off x="3286116" y="1500174"/>
            <a:ext cx="3357586" cy="21431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000" dirty="0" smtClean="0">
                <a:latin typeface="Baskerville Old Face" pitchFamily="18" charset="0"/>
              </a:rPr>
              <a:t>Barre de recherche</a:t>
            </a:r>
            <a:endParaRPr lang="fr-FR" sz="1000" dirty="0">
              <a:latin typeface="Baskerville Old Face" pitchFamily="18" charset="0"/>
            </a:endParaRPr>
          </a:p>
        </p:txBody>
      </p:sp>
      <p:sp>
        <p:nvSpPr>
          <p:cNvPr id="49" name="Rectangle 48">
            <a:hlinkClick r:id="rId4" action="ppaction://hlinksldjump"/>
          </p:cNvPr>
          <p:cNvSpPr/>
          <p:nvPr/>
        </p:nvSpPr>
        <p:spPr>
          <a:xfrm>
            <a:off x="1714480" y="3000372"/>
            <a:ext cx="1714512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Vestimentaire</a:t>
            </a:r>
            <a:endParaRPr lang="fr-FR" sz="1000" dirty="0"/>
          </a:p>
        </p:txBody>
      </p:sp>
      <p:sp>
        <p:nvSpPr>
          <p:cNvPr id="67" name="Rectangle 66">
            <a:hlinkClick r:id="rId24" action="ppaction://hlinksldjump"/>
          </p:cNvPr>
          <p:cNvSpPr/>
          <p:nvPr/>
        </p:nvSpPr>
        <p:spPr>
          <a:xfrm>
            <a:off x="3571868" y="3000372"/>
            <a:ext cx="1714512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Chaussures</a:t>
            </a:r>
            <a:endParaRPr lang="fr-FR" sz="1000" dirty="0"/>
          </a:p>
        </p:txBody>
      </p:sp>
      <p:sp>
        <p:nvSpPr>
          <p:cNvPr id="68" name="Rectangle 67">
            <a:hlinkClick r:id="rId6" action="ppaction://hlinksldjump"/>
          </p:cNvPr>
          <p:cNvSpPr/>
          <p:nvPr/>
        </p:nvSpPr>
        <p:spPr>
          <a:xfrm>
            <a:off x="5429256" y="3000372"/>
            <a:ext cx="1714512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Bijoux et accessoires</a:t>
            </a:r>
            <a:endParaRPr lang="fr-FR" sz="1000" dirty="0"/>
          </a:p>
        </p:txBody>
      </p:sp>
      <p:sp>
        <p:nvSpPr>
          <p:cNvPr id="69" name="Rectangle 68">
            <a:hlinkClick r:id="rId16" action="ppaction://hlinksldjump"/>
          </p:cNvPr>
          <p:cNvSpPr/>
          <p:nvPr/>
        </p:nvSpPr>
        <p:spPr>
          <a:xfrm>
            <a:off x="7286644" y="3000372"/>
            <a:ext cx="1714512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FAIRE PART</a:t>
            </a:r>
            <a:endParaRPr lang="fr-FR" sz="1000" dirty="0"/>
          </a:p>
        </p:txBody>
      </p:sp>
      <p:sp>
        <p:nvSpPr>
          <p:cNvPr id="70" name="Rectangle 69">
            <a:hlinkClick r:id="rId8" action="ppaction://hlinksldjump"/>
          </p:cNvPr>
          <p:cNvSpPr/>
          <p:nvPr/>
        </p:nvSpPr>
        <p:spPr>
          <a:xfrm>
            <a:off x="1714480" y="4429132"/>
            <a:ext cx="1714512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Salles de mariage et décorations</a:t>
            </a:r>
            <a:endParaRPr lang="fr-FR" sz="1000" dirty="0"/>
          </a:p>
        </p:txBody>
      </p:sp>
      <p:sp>
        <p:nvSpPr>
          <p:cNvPr id="71" name="Rectangle 70">
            <a:hlinkClick r:id="rId10" action="ppaction://hlinksldjump"/>
          </p:cNvPr>
          <p:cNvSpPr/>
          <p:nvPr/>
        </p:nvSpPr>
        <p:spPr>
          <a:xfrm>
            <a:off x="3571868" y="4429132"/>
            <a:ext cx="1714512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Traiteurs </a:t>
            </a:r>
            <a:endParaRPr lang="fr-FR" sz="1000" dirty="0"/>
          </a:p>
        </p:txBody>
      </p:sp>
      <p:sp>
        <p:nvSpPr>
          <p:cNvPr id="73" name="Rectangle 72">
            <a:hlinkClick r:id="rId12" action="ppaction://hlinksldjump"/>
          </p:cNvPr>
          <p:cNvSpPr/>
          <p:nvPr/>
        </p:nvSpPr>
        <p:spPr>
          <a:xfrm>
            <a:off x="5429256" y="4429132"/>
            <a:ext cx="1714512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Coiffures, maquillages, </a:t>
            </a:r>
            <a:r>
              <a:rPr lang="fr-FR" sz="1000" dirty="0" err="1" smtClean="0"/>
              <a:t>ongleries</a:t>
            </a:r>
            <a:endParaRPr lang="fr-FR" sz="1000" dirty="0"/>
          </a:p>
        </p:txBody>
      </p:sp>
      <p:sp>
        <p:nvSpPr>
          <p:cNvPr id="74" name="Rectangle 73">
            <a:hlinkClick r:id="rId22" action="ppaction://hlinksldjump"/>
          </p:cNvPr>
          <p:cNvSpPr/>
          <p:nvPr/>
        </p:nvSpPr>
        <p:spPr>
          <a:xfrm>
            <a:off x="7286644" y="4429132"/>
            <a:ext cx="1714512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Location d’outils</a:t>
            </a:r>
            <a:endParaRPr lang="fr-FR" sz="1000" dirty="0"/>
          </a:p>
        </p:txBody>
      </p:sp>
      <p:sp>
        <p:nvSpPr>
          <p:cNvPr id="75" name="Rectangle 74">
            <a:hlinkClick r:id="rId18" action="ppaction://hlinksldjump"/>
          </p:cNvPr>
          <p:cNvSpPr/>
          <p:nvPr/>
        </p:nvSpPr>
        <p:spPr>
          <a:xfrm>
            <a:off x="1714480" y="6000768"/>
            <a:ext cx="1714512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Animations/orchestre</a:t>
            </a:r>
            <a:endParaRPr lang="fr-FR" sz="1000" dirty="0"/>
          </a:p>
        </p:txBody>
      </p:sp>
      <p:sp>
        <p:nvSpPr>
          <p:cNvPr id="76" name="Rectangle 75">
            <a:hlinkClick r:id="rId12" action="ppaction://hlinksldjump"/>
          </p:cNvPr>
          <p:cNvSpPr/>
          <p:nvPr/>
        </p:nvSpPr>
        <p:spPr>
          <a:xfrm>
            <a:off x="3571868" y="6000768"/>
            <a:ext cx="1714512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Photographes/vidéastes</a:t>
            </a:r>
            <a:endParaRPr lang="fr-FR" sz="1000" dirty="0"/>
          </a:p>
        </p:txBody>
      </p:sp>
      <p:sp>
        <p:nvSpPr>
          <p:cNvPr id="80" name="Plaque 79"/>
          <p:cNvSpPr/>
          <p:nvPr/>
        </p:nvSpPr>
        <p:spPr>
          <a:xfrm>
            <a:off x="3929058" y="928670"/>
            <a:ext cx="1785950" cy="35719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Mariage/fiançailles</a:t>
            </a:r>
            <a:endParaRPr lang="fr-FR" sz="1400" dirty="0"/>
          </a:p>
        </p:txBody>
      </p:sp>
      <p:sp>
        <p:nvSpPr>
          <p:cNvPr id="81" name="Rectangle 80">
            <a:hlinkClick r:id="rId18" action="ppaction://hlinksldjump"/>
          </p:cNvPr>
          <p:cNvSpPr/>
          <p:nvPr/>
        </p:nvSpPr>
        <p:spPr>
          <a:xfrm>
            <a:off x="5429256" y="6000768"/>
            <a:ext cx="1714512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Cortèges</a:t>
            </a:r>
            <a:endParaRPr lang="fr-FR" sz="1000" dirty="0"/>
          </a:p>
        </p:txBody>
      </p:sp>
      <p:sp>
        <p:nvSpPr>
          <p:cNvPr id="82" name="Rectangle 81">
            <a:hlinkClick r:id="rId26" action="ppaction://hlinksldjump"/>
          </p:cNvPr>
          <p:cNvSpPr/>
          <p:nvPr/>
        </p:nvSpPr>
        <p:spPr>
          <a:xfrm>
            <a:off x="7286644" y="5857892"/>
            <a:ext cx="1714512" cy="214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Offre Lune de miel</a:t>
            </a:r>
            <a:endParaRPr lang="fr-FR" sz="1000" dirty="0"/>
          </a:p>
        </p:txBody>
      </p:sp>
      <p:sp>
        <p:nvSpPr>
          <p:cNvPr id="83" name="Rectangle 82">
            <a:hlinkClick r:id="rId26" action="ppaction://hlinksldjump"/>
          </p:cNvPr>
          <p:cNvSpPr/>
          <p:nvPr/>
        </p:nvSpPr>
        <p:spPr>
          <a:xfrm>
            <a:off x="7286644" y="6072206"/>
            <a:ext cx="1714512" cy="21431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SPECIAL</a:t>
            </a:r>
            <a:endParaRPr lang="fr-FR" sz="1000" dirty="0"/>
          </a:p>
        </p:txBody>
      </p:sp>
      <p:sp>
        <p:nvSpPr>
          <p:cNvPr id="97" name="Rectangle 96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ZoneTexte 97">
            <a:hlinkClick r:id="rId28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9" name="ZoneTexte 98">
            <a:hlinkClick r:id="rId29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100" name="ZoneTexte 99">
            <a:hlinkClick r:id="rId30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01" name="ZoneTexte 100">
            <a:hlinkClick r:id="rId31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02" name="ZoneTexte 101">
            <a:hlinkClick r:id="rId31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03" name="ZoneTexte 102">
            <a:hlinkClick r:id="rId4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04" name="ZoneTexte 103">
            <a:hlinkClick r:id="rId32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05" name="Ellipse 104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3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ZoneTexte 105">
            <a:hlinkClick r:id="rId34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52" name="ZoneTexte 51">
            <a:hlinkClick r:id="rId35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60" name="ZoneTexte 59">
            <a:hlinkClick r:id="rId36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61" name="ZoneTexte 60">
            <a:hlinkClick r:id="rId37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62" name="ZoneTexte 61">
            <a:hlinkClick r:id="rId38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/>
      <p:bldP spid="42" grpId="0" animBg="1"/>
      <p:bldP spid="44" grpId="0" animBg="1"/>
      <p:bldP spid="45" grpId="0" animBg="1"/>
      <p:bldP spid="47" grpId="0" animBg="1"/>
      <p:bldP spid="48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49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3" grpId="0" animBg="1"/>
      <p:bldP spid="74" grpId="0" animBg="1"/>
      <p:bldP spid="75" grpId="0" animBg="1"/>
      <p:bldP spid="76" grpId="0" animBg="1"/>
      <p:bldP spid="81" grpId="0" animBg="1"/>
      <p:bldP spid="82" grpId="0" animBg="1"/>
      <p:bldP spid="8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rme libre 39"/>
          <p:cNvSpPr/>
          <p:nvPr/>
        </p:nvSpPr>
        <p:spPr>
          <a:xfrm>
            <a:off x="1167459" y="832268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31" name="Rectangle 30">
            <a:hlinkClick r:id="rId4" action="ppaction://hlinksldjump"/>
          </p:cNvPr>
          <p:cNvSpPr/>
          <p:nvPr/>
        </p:nvSpPr>
        <p:spPr>
          <a:xfrm>
            <a:off x="1785918" y="3357562"/>
            <a:ext cx="2071702" cy="221457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                                                                </a:t>
            </a:r>
          </a:p>
        </p:txBody>
      </p:sp>
      <p:sp>
        <p:nvSpPr>
          <p:cNvPr id="47" name="ZoneTexte 46">
            <a:hlinkClick r:id="rId4" action="ppaction://hlinksldjump"/>
          </p:cNvPr>
          <p:cNvSpPr txBox="1"/>
          <p:nvPr/>
        </p:nvSpPr>
        <p:spPr>
          <a:xfrm>
            <a:off x="1714480" y="5572140"/>
            <a:ext cx="221457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Plus de détails</a:t>
            </a:r>
            <a:endParaRPr lang="fr-FR" sz="1400" dirty="0"/>
          </a:p>
        </p:txBody>
      </p:sp>
      <p:sp>
        <p:nvSpPr>
          <p:cNvPr id="48" name="ZoneTexte 47"/>
          <p:cNvSpPr txBox="1"/>
          <p:nvPr/>
        </p:nvSpPr>
        <p:spPr>
          <a:xfrm>
            <a:off x="1785918" y="2857496"/>
            <a:ext cx="2071702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latin typeface="Arial" pitchFamily="34" charset="0"/>
                <a:cs typeface="Arial" pitchFamily="34" charset="0"/>
              </a:rPr>
              <a:t>  Produit-Marque</a:t>
            </a:r>
          </a:p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Lieu</a:t>
            </a: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4071934" y="2876132"/>
            <a:ext cx="2071702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Produit-Marque</a:t>
            </a:r>
          </a:p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Lieu</a:t>
            </a: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6429388" y="2876132"/>
            <a:ext cx="2071702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latin typeface="Arial" pitchFamily="34" charset="0"/>
                <a:cs typeface="Arial" pitchFamily="34" charset="0"/>
              </a:rPr>
              <a:t>Produit-Marque</a:t>
            </a:r>
          </a:p>
          <a:p>
            <a:pPr algn="ctr"/>
            <a:r>
              <a:rPr lang="fr-FR" sz="800" dirty="0" smtClean="0">
                <a:latin typeface="Arial" pitchFamily="34" charset="0"/>
                <a:cs typeface="Arial" pitchFamily="34" charset="0"/>
              </a:rPr>
              <a:t>Lieu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928926" y="2071678"/>
            <a:ext cx="3714776" cy="2857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Femme</a:t>
            </a:r>
            <a:endParaRPr lang="fr-FR" sz="1100" dirty="0"/>
          </a:p>
        </p:txBody>
      </p:sp>
      <p:sp>
        <p:nvSpPr>
          <p:cNvPr id="55" name="Rectangle 54">
            <a:hlinkClick r:id="rId4" action="ppaction://hlinksldjump"/>
          </p:cNvPr>
          <p:cNvSpPr/>
          <p:nvPr/>
        </p:nvSpPr>
        <p:spPr>
          <a:xfrm>
            <a:off x="4071934" y="3357562"/>
            <a:ext cx="2071702" cy="221457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56" name="Rectangle 55">
            <a:hlinkClick r:id="rId4" action="ppaction://hlinksldjump"/>
          </p:cNvPr>
          <p:cNvSpPr/>
          <p:nvPr/>
        </p:nvSpPr>
        <p:spPr>
          <a:xfrm>
            <a:off x="6429388" y="3357562"/>
            <a:ext cx="2071702" cy="221457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58" name="ZoneTexte 57"/>
          <p:cNvSpPr txBox="1"/>
          <p:nvPr/>
        </p:nvSpPr>
        <p:spPr>
          <a:xfrm>
            <a:off x="8572528" y="4643446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Tous les offres</a:t>
            </a:r>
            <a:endParaRPr lang="fr-FR" sz="800" dirty="0"/>
          </a:p>
        </p:txBody>
      </p:sp>
      <p:sp>
        <p:nvSpPr>
          <p:cNvPr id="59" name="ZoneTexte 58">
            <a:hlinkClick r:id="rId4" action="ppaction://hlinksldjump"/>
          </p:cNvPr>
          <p:cNvSpPr txBox="1"/>
          <p:nvPr/>
        </p:nvSpPr>
        <p:spPr>
          <a:xfrm>
            <a:off x="4000496" y="5572140"/>
            <a:ext cx="221457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Plus de détails</a:t>
            </a:r>
            <a:endParaRPr lang="fr-FR" sz="1400" dirty="0"/>
          </a:p>
        </p:txBody>
      </p:sp>
      <p:sp>
        <p:nvSpPr>
          <p:cNvPr id="61" name="ZoneTexte 60">
            <a:hlinkClick r:id="rId4" action="ppaction://hlinksldjump"/>
          </p:cNvPr>
          <p:cNvSpPr txBox="1"/>
          <p:nvPr/>
        </p:nvSpPr>
        <p:spPr>
          <a:xfrm>
            <a:off x="6357950" y="5572140"/>
            <a:ext cx="221457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Plus de détails </a:t>
            </a:r>
            <a:endParaRPr lang="fr-FR" sz="1400" dirty="0"/>
          </a:p>
        </p:txBody>
      </p:sp>
      <p:sp>
        <p:nvSpPr>
          <p:cNvPr id="36" name="Rectangle à coins arrondis 35">
            <a:hlinkClick r:id="rId8" action="ppaction://hlinksldjump"/>
          </p:cNvPr>
          <p:cNvSpPr/>
          <p:nvPr/>
        </p:nvSpPr>
        <p:spPr>
          <a:xfrm>
            <a:off x="2928926" y="1571612"/>
            <a:ext cx="378621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Vestimentaires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>
            <a:hlinkClick r:id="rId9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3" name="ZoneTexte 52">
            <a:hlinkClick r:id="rId10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57" name="ZoneTexte 56">
            <a:hlinkClick r:id="rId8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4" name="ZoneTexte 63">
            <a:hlinkClick r:id="rId11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5" name="ZoneTexte 64">
            <a:hlinkClick r:id="rId11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6" name="ZoneTexte 65">
            <a:hlinkClick r:id="rId12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7" name="ZoneTexte 66">
            <a:hlinkClick r:id="rId13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8" name="Ellipse 67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/>
          <p:cNvSpPr/>
          <p:nvPr/>
        </p:nvSpPr>
        <p:spPr>
          <a:xfrm>
            <a:off x="3929058" y="928670"/>
            <a:ext cx="1785950" cy="35719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Anniversaire</a:t>
            </a:r>
            <a:endParaRPr lang="fr-FR" sz="1400" dirty="0"/>
          </a:p>
        </p:txBody>
      </p:sp>
      <p:sp>
        <p:nvSpPr>
          <p:cNvPr id="34" name="ZoneTexte 33">
            <a:hlinkClick r:id="rId15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35" name="ZoneTexte 34">
            <a:hlinkClick r:id="rId16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37" name="ZoneTexte 36">
            <a:hlinkClick r:id="rId17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38" name="ZoneTexte 37">
            <a:hlinkClick r:id="rId18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41" name="ZoneTexte 40">
            <a:hlinkClick r:id="rId19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5" grpId="0" animBg="1"/>
      <p:bldP spid="5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rme libre 61"/>
          <p:cNvSpPr/>
          <p:nvPr/>
        </p:nvSpPr>
        <p:spPr>
          <a:xfrm>
            <a:off x="1167459" y="832268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44" name="Cœur 43"/>
          <p:cNvSpPr/>
          <p:nvPr/>
        </p:nvSpPr>
        <p:spPr>
          <a:xfrm>
            <a:off x="3428992" y="6429396"/>
            <a:ext cx="142876" cy="142876"/>
          </a:xfrm>
          <a:prstGeom prst="hear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6" name="ZoneTexte 85"/>
          <p:cNvSpPr txBox="1"/>
          <p:nvPr/>
        </p:nvSpPr>
        <p:spPr>
          <a:xfrm>
            <a:off x="3500430" y="6429396"/>
            <a:ext cx="7143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favoris</a:t>
            </a:r>
            <a:endParaRPr lang="fr-FR" sz="800" dirty="0"/>
          </a:p>
        </p:txBody>
      </p:sp>
      <p:sp>
        <p:nvSpPr>
          <p:cNvPr id="93" name="Rectangle 92"/>
          <p:cNvSpPr/>
          <p:nvPr/>
        </p:nvSpPr>
        <p:spPr>
          <a:xfrm>
            <a:off x="2357422" y="6429396"/>
            <a:ext cx="142876" cy="1428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ZoneTexte 93"/>
          <p:cNvSpPr txBox="1"/>
          <p:nvPr/>
        </p:nvSpPr>
        <p:spPr>
          <a:xfrm>
            <a:off x="2500298" y="6428266"/>
            <a:ext cx="6429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 avis</a:t>
            </a:r>
            <a:endParaRPr lang="fr-FR" sz="800" dirty="0"/>
          </a:p>
        </p:txBody>
      </p:sp>
      <p:pic>
        <p:nvPicPr>
          <p:cNvPr id="54" name="Image 53" descr="280293039_319268020209301_2080094352157988750_n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24"/>
            <a:ext cx="1571604" cy="1214446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2928926" y="2071678"/>
            <a:ext cx="3786214" cy="2857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Femme</a:t>
            </a:r>
            <a:endParaRPr lang="fr-FR" sz="1100" dirty="0"/>
          </a:p>
        </p:txBody>
      </p:sp>
      <p:sp>
        <p:nvSpPr>
          <p:cNvPr id="58" name="Ellipse 57">
            <a:hlinkClick r:id="rId5" action="ppaction://hlinksldjump"/>
          </p:cNvPr>
          <p:cNvSpPr/>
          <p:nvPr/>
        </p:nvSpPr>
        <p:spPr>
          <a:xfrm>
            <a:off x="6715140" y="5857892"/>
            <a:ext cx="928694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retour</a:t>
            </a:r>
            <a:endParaRPr lang="fr-FR" sz="1200" dirty="0"/>
          </a:p>
        </p:txBody>
      </p:sp>
      <p:sp>
        <p:nvSpPr>
          <p:cNvPr id="61" name="Rectangle à coins arrondis 60">
            <a:hlinkClick r:id="rId5" action="ppaction://hlinksldjump"/>
          </p:cNvPr>
          <p:cNvSpPr/>
          <p:nvPr/>
        </p:nvSpPr>
        <p:spPr>
          <a:xfrm>
            <a:off x="2928926" y="1571612"/>
            <a:ext cx="378621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Vestimentaires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74" name="Ellipse 73">
            <a:hlinkClick r:id="rId6" action="ppaction://hlinksldjump"/>
          </p:cNvPr>
          <p:cNvSpPr/>
          <p:nvPr/>
        </p:nvSpPr>
        <p:spPr>
          <a:xfrm>
            <a:off x="7572396" y="4857760"/>
            <a:ext cx="1071570" cy="7143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Contact</a:t>
            </a:r>
            <a:endParaRPr lang="fr-FR" sz="1100" dirty="0">
              <a:solidFill>
                <a:schemeClr val="tx1"/>
              </a:solidFill>
            </a:endParaRPr>
          </a:p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Adresse</a:t>
            </a:r>
          </a:p>
        </p:txBody>
      </p:sp>
      <p:sp>
        <p:nvSpPr>
          <p:cNvPr id="78" name="Rectangle 77">
            <a:hlinkClick r:id="rId7" action="ppaction://hlinksldjump"/>
          </p:cNvPr>
          <p:cNvSpPr/>
          <p:nvPr/>
        </p:nvSpPr>
        <p:spPr>
          <a:xfrm>
            <a:off x="5500694" y="4929198"/>
            <a:ext cx="1785950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Réserver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>
            <a:hlinkClick r:id="rId8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9" name="ZoneTexte 78">
            <a:hlinkClick r:id="rId9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85" name="ZoneTexte 84">
            <a:hlinkClick r:id="rId5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7" name="ZoneTexte 86">
            <a:hlinkClick r:id="rId10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8" name="ZoneTexte 87">
            <a:hlinkClick r:id="rId10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9" name="ZoneTexte 88">
            <a:hlinkClick r:id="rId11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0" name="ZoneTexte 89">
            <a:hlinkClick r:id="rId12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2" name="Ellipse 91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Rectangle 94"/>
          <p:cNvSpPr/>
          <p:nvPr/>
        </p:nvSpPr>
        <p:spPr>
          <a:xfrm>
            <a:off x="3929058" y="928670"/>
            <a:ext cx="1785950" cy="35719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Anniversaire</a:t>
            </a:r>
            <a:endParaRPr lang="fr-FR" sz="1400" dirty="0"/>
          </a:p>
        </p:txBody>
      </p:sp>
      <p:sp>
        <p:nvSpPr>
          <p:cNvPr id="96" name="Rectangle 95"/>
          <p:cNvSpPr/>
          <p:nvPr/>
        </p:nvSpPr>
        <p:spPr>
          <a:xfrm>
            <a:off x="5143504" y="3714752"/>
            <a:ext cx="3786214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Rectangle 96"/>
          <p:cNvSpPr/>
          <p:nvPr/>
        </p:nvSpPr>
        <p:spPr>
          <a:xfrm>
            <a:off x="5143504" y="2643182"/>
            <a:ext cx="3786214" cy="7858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ZoneTexte 97"/>
          <p:cNvSpPr txBox="1"/>
          <p:nvPr/>
        </p:nvSpPr>
        <p:spPr>
          <a:xfrm>
            <a:off x="5143504" y="2643182"/>
            <a:ext cx="3786182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Description</a:t>
            </a:r>
            <a:endParaRPr lang="fr-FR" sz="1000" dirty="0"/>
          </a:p>
        </p:txBody>
      </p:sp>
      <p:sp>
        <p:nvSpPr>
          <p:cNvPr id="99" name="ZoneTexte 98"/>
          <p:cNvSpPr txBox="1"/>
          <p:nvPr/>
        </p:nvSpPr>
        <p:spPr>
          <a:xfrm>
            <a:off x="5143504" y="3539969"/>
            <a:ext cx="3786214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Tarif</a:t>
            </a:r>
            <a:endParaRPr lang="fr-FR" sz="1000" dirty="0"/>
          </a:p>
        </p:txBody>
      </p:sp>
      <p:cxnSp>
        <p:nvCxnSpPr>
          <p:cNvPr id="100" name="Connecteur droit 99"/>
          <p:cNvCxnSpPr/>
          <p:nvPr/>
        </p:nvCxnSpPr>
        <p:spPr>
          <a:xfrm>
            <a:off x="5429256" y="3000372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>
            <a:off x="5429256" y="3152772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 flipV="1">
            <a:off x="5429256" y="3286124"/>
            <a:ext cx="1214446" cy="190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>
            <a:off x="5357818" y="4000504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ZoneTexte 47">
            <a:hlinkClick r:id="rId14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50" name="ZoneTexte 49">
            <a:hlinkClick r:id="rId15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52" name="ZoneTexte 51">
            <a:hlinkClick r:id="rId16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55" name="ZoneTexte 54">
            <a:hlinkClick r:id="rId17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56" name="ZoneTexte 55">
            <a:hlinkClick r:id="rId18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  <p:sp>
        <p:nvSpPr>
          <p:cNvPr id="57" name="ZoneTexte 56"/>
          <p:cNvSpPr txBox="1"/>
          <p:nvPr/>
        </p:nvSpPr>
        <p:spPr>
          <a:xfrm>
            <a:off x="3071801" y="4929197"/>
            <a:ext cx="1214447" cy="2462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sz="1000" dirty="0">
              <a:latin typeface="Arial Black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2571736" y="4357694"/>
            <a:ext cx="121444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4" name="ZoneTexte 63"/>
          <p:cNvSpPr txBox="1"/>
          <p:nvPr/>
        </p:nvSpPr>
        <p:spPr>
          <a:xfrm>
            <a:off x="3071801" y="4929197"/>
            <a:ext cx="121444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5" name="Rectangle 64"/>
          <p:cNvSpPr/>
          <p:nvPr/>
        </p:nvSpPr>
        <p:spPr>
          <a:xfrm>
            <a:off x="1643042" y="5715016"/>
            <a:ext cx="571504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>
            <a:hlinkClick r:id="rId19" action="ppaction://hlinksldjump"/>
          </p:cNvPr>
          <p:cNvSpPr/>
          <p:nvPr/>
        </p:nvSpPr>
        <p:spPr>
          <a:xfrm>
            <a:off x="1857356" y="2571744"/>
            <a:ext cx="3143272" cy="30003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r>
              <a:rPr lang="fr-FR" dirty="0" smtClean="0"/>
              <a:t>      Images/vidéos illustratifs</a:t>
            </a:r>
          </a:p>
        </p:txBody>
      </p:sp>
      <p:sp>
        <p:nvSpPr>
          <p:cNvPr id="67" name="Rectangle 66">
            <a:hlinkClick r:id="rId19" action="ppaction://hlinksldjump"/>
          </p:cNvPr>
          <p:cNvSpPr/>
          <p:nvPr/>
        </p:nvSpPr>
        <p:spPr>
          <a:xfrm>
            <a:off x="1643042" y="5715016"/>
            <a:ext cx="64294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68" name="Rectangle 67">
            <a:hlinkClick r:id="rId19" action="ppaction://hlinksldjump"/>
          </p:cNvPr>
          <p:cNvSpPr/>
          <p:nvPr/>
        </p:nvSpPr>
        <p:spPr>
          <a:xfrm>
            <a:off x="2357422" y="5715016"/>
            <a:ext cx="64294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69" name="Rectangle 68">
            <a:hlinkClick r:id="rId19" action="ppaction://hlinksldjump"/>
          </p:cNvPr>
          <p:cNvSpPr/>
          <p:nvPr/>
        </p:nvSpPr>
        <p:spPr>
          <a:xfrm>
            <a:off x="3071802" y="5715016"/>
            <a:ext cx="64294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70" name="Rectangle 69">
            <a:hlinkClick r:id="rId19" action="ppaction://hlinksldjump"/>
          </p:cNvPr>
          <p:cNvSpPr/>
          <p:nvPr/>
        </p:nvSpPr>
        <p:spPr>
          <a:xfrm>
            <a:off x="3786182" y="5715016"/>
            <a:ext cx="64294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71" name="Rectangle 70">
            <a:hlinkClick r:id="rId19" action="ppaction://hlinksldjump"/>
          </p:cNvPr>
          <p:cNvSpPr/>
          <p:nvPr/>
        </p:nvSpPr>
        <p:spPr>
          <a:xfrm>
            <a:off x="4500562" y="5715016"/>
            <a:ext cx="64294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rme libre 43"/>
          <p:cNvSpPr/>
          <p:nvPr/>
        </p:nvSpPr>
        <p:spPr>
          <a:xfrm>
            <a:off x="1167459" y="832268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31" name="Rectangle 30">
            <a:hlinkClick r:id="rId4" action="ppaction://hlinksldjump"/>
          </p:cNvPr>
          <p:cNvSpPr/>
          <p:nvPr/>
        </p:nvSpPr>
        <p:spPr>
          <a:xfrm>
            <a:off x="1785918" y="3357562"/>
            <a:ext cx="2071702" cy="221457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7" name="ZoneTexte 46">
            <a:hlinkClick r:id="rId4" action="ppaction://hlinksldjump"/>
          </p:cNvPr>
          <p:cNvSpPr txBox="1"/>
          <p:nvPr/>
        </p:nvSpPr>
        <p:spPr>
          <a:xfrm>
            <a:off x="1714480" y="5572140"/>
            <a:ext cx="221457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Plus de détails</a:t>
            </a:r>
            <a:endParaRPr lang="fr-FR" sz="1400" dirty="0"/>
          </a:p>
        </p:txBody>
      </p:sp>
      <p:sp>
        <p:nvSpPr>
          <p:cNvPr id="48" name="ZoneTexte 47"/>
          <p:cNvSpPr txBox="1"/>
          <p:nvPr/>
        </p:nvSpPr>
        <p:spPr>
          <a:xfrm>
            <a:off x="1785918" y="2857496"/>
            <a:ext cx="2071702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latin typeface="Arial" pitchFamily="34" charset="0"/>
                <a:cs typeface="Arial" pitchFamily="34" charset="0"/>
              </a:rPr>
              <a:t>  Produit-Marque</a:t>
            </a:r>
          </a:p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Lieu</a:t>
            </a: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4071934" y="2876132"/>
            <a:ext cx="2071702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Produit-Marque</a:t>
            </a:r>
          </a:p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Lieu</a:t>
            </a: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6429388" y="2876132"/>
            <a:ext cx="2071702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latin typeface="Arial" pitchFamily="34" charset="0"/>
                <a:cs typeface="Arial" pitchFamily="34" charset="0"/>
              </a:rPr>
              <a:t>Produit-Marque</a:t>
            </a:r>
          </a:p>
          <a:p>
            <a:pPr algn="ctr"/>
            <a:r>
              <a:rPr lang="fr-FR" sz="800" dirty="0" smtClean="0">
                <a:latin typeface="Arial" pitchFamily="34" charset="0"/>
                <a:cs typeface="Arial" pitchFamily="34" charset="0"/>
              </a:rPr>
              <a:t>Lieu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928926" y="2071678"/>
            <a:ext cx="3714776" cy="2857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Spécial enfant</a:t>
            </a:r>
            <a:endParaRPr lang="fr-FR" sz="1100" dirty="0"/>
          </a:p>
        </p:txBody>
      </p:sp>
      <p:sp>
        <p:nvSpPr>
          <p:cNvPr id="55" name="Rectangle 54">
            <a:hlinkClick r:id="rId4" action="ppaction://hlinksldjump"/>
          </p:cNvPr>
          <p:cNvSpPr/>
          <p:nvPr/>
        </p:nvSpPr>
        <p:spPr>
          <a:xfrm>
            <a:off x="4071934" y="3357562"/>
            <a:ext cx="2071702" cy="221457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56" name="Rectangle 55">
            <a:hlinkClick r:id="rId4" action="ppaction://hlinksldjump"/>
          </p:cNvPr>
          <p:cNvSpPr/>
          <p:nvPr/>
        </p:nvSpPr>
        <p:spPr>
          <a:xfrm>
            <a:off x="6429388" y="3357562"/>
            <a:ext cx="2071702" cy="2214578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59" name="ZoneTexte 58">
            <a:hlinkClick r:id="rId4" action="ppaction://hlinksldjump"/>
          </p:cNvPr>
          <p:cNvSpPr txBox="1"/>
          <p:nvPr/>
        </p:nvSpPr>
        <p:spPr>
          <a:xfrm>
            <a:off x="4000496" y="5572140"/>
            <a:ext cx="221457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Plus de détails</a:t>
            </a:r>
            <a:endParaRPr lang="fr-FR" sz="1400" dirty="0"/>
          </a:p>
        </p:txBody>
      </p:sp>
      <p:sp>
        <p:nvSpPr>
          <p:cNvPr id="61" name="ZoneTexte 60">
            <a:hlinkClick r:id="rId4" action="ppaction://hlinksldjump"/>
          </p:cNvPr>
          <p:cNvSpPr txBox="1"/>
          <p:nvPr/>
        </p:nvSpPr>
        <p:spPr>
          <a:xfrm>
            <a:off x="6357950" y="5572140"/>
            <a:ext cx="221457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Plus de détails </a:t>
            </a:r>
            <a:endParaRPr lang="fr-FR" sz="1400" dirty="0"/>
          </a:p>
        </p:txBody>
      </p:sp>
      <p:sp>
        <p:nvSpPr>
          <p:cNvPr id="40" name="Rectangle à coins arrondis 39">
            <a:hlinkClick r:id="rId8" action="ppaction://hlinksldjump"/>
          </p:cNvPr>
          <p:cNvSpPr/>
          <p:nvPr/>
        </p:nvSpPr>
        <p:spPr>
          <a:xfrm>
            <a:off x="2928926" y="1571612"/>
            <a:ext cx="378621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Vestimentaires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>
            <a:hlinkClick r:id="rId9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2" name="ZoneTexte 51">
            <a:hlinkClick r:id="rId10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53" name="ZoneTexte 52">
            <a:hlinkClick r:id="rId8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7" name="ZoneTexte 56">
            <a:hlinkClick r:id="rId11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8" name="ZoneTexte 57">
            <a:hlinkClick r:id="rId11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4" name="ZoneTexte 63">
            <a:hlinkClick r:id="rId12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5" name="ZoneTexte 64">
            <a:hlinkClick r:id="rId13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3929058" y="928670"/>
            <a:ext cx="1785950" cy="35719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Anniversaire</a:t>
            </a:r>
            <a:endParaRPr lang="fr-FR" sz="1400" dirty="0"/>
          </a:p>
        </p:txBody>
      </p:sp>
      <p:sp>
        <p:nvSpPr>
          <p:cNvPr id="33" name="ZoneTexte 32">
            <a:hlinkClick r:id="rId15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34" name="ZoneTexte 33">
            <a:hlinkClick r:id="rId16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35" name="ZoneTexte 34">
            <a:hlinkClick r:id="rId17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36" name="ZoneTexte 35">
            <a:hlinkClick r:id="rId18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37" name="ZoneTexte 36">
            <a:hlinkClick r:id="rId19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5" grpId="0" animBg="1"/>
      <p:bldP spid="5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orme libre 60"/>
          <p:cNvSpPr/>
          <p:nvPr/>
        </p:nvSpPr>
        <p:spPr>
          <a:xfrm>
            <a:off x="1167459" y="832268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4295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44" name="Cœur 43"/>
          <p:cNvSpPr/>
          <p:nvPr/>
        </p:nvSpPr>
        <p:spPr>
          <a:xfrm>
            <a:off x="3428992" y="6429396"/>
            <a:ext cx="142876" cy="142876"/>
          </a:xfrm>
          <a:prstGeom prst="hear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6" name="ZoneTexte 85"/>
          <p:cNvSpPr txBox="1"/>
          <p:nvPr/>
        </p:nvSpPr>
        <p:spPr>
          <a:xfrm>
            <a:off x="3500430" y="6429396"/>
            <a:ext cx="7143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favoris</a:t>
            </a:r>
            <a:endParaRPr lang="fr-FR" sz="800" dirty="0"/>
          </a:p>
        </p:txBody>
      </p:sp>
      <p:sp>
        <p:nvSpPr>
          <p:cNvPr id="93" name="Rectangle 92"/>
          <p:cNvSpPr/>
          <p:nvPr/>
        </p:nvSpPr>
        <p:spPr>
          <a:xfrm>
            <a:off x="2357422" y="6429396"/>
            <a:ext cx="142876" cy="1428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ZoneTexte 93"/>
          <p:cNvSpPr txBox="1"/>
          <p:nvPr/>
        </p:nvSpPr>
        <p:spPr>
          <a:xfrm>
            <a:off x="2500298" y="6428266"/>
            <a:ext cx="6429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 avis</a:t>
            </a:r>
            <a:endParaRPr lang="fr-FR" sz="800" dirty="0"/>
          </a:p>
        </p:txBody>
      </p:sp>
      <p:sp>
        <p:nvSpPr>
          <p:cNvPr id="59" name="Rectangle 58"/>
          <p:cNvSpPr/>
          <p:nvPr/>
        </p:nvSpPr>
        <p:spPr>
          <a:xfrm>
            <a:off x="2928926" y="2071678"/>
            <a:ext cx="3786214" cy="2857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Spécial enfant </a:t>
            </a:r>
            <a:endParaRPr lang="fr-FR" sz="1100" dirty="0"/>
          </a:p>
        </p:txBody>
      </p:sp>
      <p:sp>
        <p:nvSpPr>
          <p:cNvPr id="48" name="Ellipse 47">
            <a:hlinkClick r:id="rId4" action="ppaction://hlinksldjump"/>
          </p:cNvPr>
          <p:cNvSpPr/>
          <p:nvPr/>
        </p:nvSpPr>
        <p:spPr>
          <a:xfrm>
            <a:off x="6715140" y="5857892"/>
            <a:ext cx="928694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retour</a:t>
            </a:r>
            <a:endParaRPr lang="fr-FR" sz="1200" dirty="0"/>
          </a:p>
        </p:txBody>
      </p:sp>
      <p:sp>
        <p:nvSpPr>
          <p:cNvPr id="58" name="Rectangle à coins arrondis 57">
            <a:hlinkClick r:id="rId4" action="ppaction://hlinksldjump"/>
          </p:cNvPr>
          <p:cNvSpPr/>
          <p:nvPr/>
        </p:nvSpPr>
        <p:spPr>
          <a:xfrm>
            <a:off x="2928926" y="1571612"/>
            <a:ext cx="378621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Vestimentaires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74" name="Ellipse 73">
            <a:hlinkClick r:id="rId5" action="ppaction://hlinksldjump"/>
          </p:cNvPr>
          <p:cNvSpPr/>
          <p:nvPr/>
        </p:nvSpPr>
        <p:spPr>
          <a:xfrm>
            <a:off x="7572396" y="4857760"/>
            <a:ext cx="1071570" cy="7143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Contact</a:t>
            </a:r>
            <a:endParaRPr lang="fr-FR" sz="1100" dirty="0">
              <a:solidFill>
                <a:schemeClr val="tx1"/>
              </a:solidFill>
            </a:endParaRPr>
          </a:p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Adresse</a:t>
            </a:r>
          </a:p>
        </p:txBody>
      </p:sp>
      <p:sp>
        <p:nvSpPr>
          <p:cNvPr id="78" name="Rectangle 77">
            <a:hlinkClick r:id="rId6" action="ppaction://hlinksldjump"/>
          </p:cNvPr>
          <p:cNvSpPr/>
          <p:nvPr/>
        </p:nvSpPr>
        <p:spPr>
          <a:xfrm>
            <a:off x="5500694" y="4929198"/>
            <a:ext cx="1785950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Réserver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>
            <a:hlinkClick r:id="rId7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9" name="ZoneTexte 78">
            <a:hlinkClick r:id="rId8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85" name="ZoneTexte 84">
            <a:hlinkClick r:id="rId4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7" name="ZoneTexte 86">
            <a:hlinkClick r:id="rId9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8" name="ZoneTexte 87">
            <a:hlinkClick r:id="rId9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9" name="ZoneTexte 88">
            <a:hlinkClick r:id="rId10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0" name="ZoneTexte 89">
            <a:hlinkClick r:id="rId11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2" name="Ellipse 91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Rectangle 95"/>
          <p:cNvSpPr/>
          <p:nvPr/>
        </p:nvSpPr>
        <p:spPr>
          <a:xfrm>
            <a:off x="3929058" y="928670"/>
            <a:ext cx="1785950" cy="35719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Anniversaire</a:t>
            </a:r>
            <a:endParaRPr lang="fr-FR" sz="1400" dirty="0"/>
          </a:p>
        </p:txBody>
      </p:sp>
      <p:sp>
        <p:nvSpPr>
          <p:cNvPr id="97" name="Rectangle 96"/>
          <p:cNvSpPr/>
          <p:nvPr/>
        </p:nvSpPr>
        <p:spPr>
          <a:xfrm>
            <a:off x="5143504" y="3714752"/>
            <a:ext cx="3786214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Rectangle 97"/>
          <p:cNvSpPr/>
          <p:nvPr/>
        </p:nvSpPr>
        <p:spPr>
          <a:xfrm>
            <a:off x="5143504" y="2643182"/>
            <a:ext cx="3786214" cy="7858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ZoneTexte 98"/>
          <p:cNvSpPr txBox="1"/>
          <p:nvPr/>
        </p:nvSpPr>
        <p:spPr>
          <a:xfrm>
            <a:off x="5143504" y="2643182"/>
            <a:ext cx="3786182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Description</a:t>
            </a:r>
            <a:endParaRPr lang="fr-FR" sz="1000" dirty="0"/>
          </a:p>
        </p:txBody>
      </p:sp>
      <p:sp>
        <p:nvSpPr>
          <p:cNvPr id="100" name="ZoneTexte 99"/>
          <p:cNvSpPr txBox="1"/>
          <p:nvPr/>
        </p:nvSpPr>
        <p:spPr>
          <a:xfrm>
            <a:off x="5143504" y="3539969"/>
            <a:ext cx="3786214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Tarif</a:t>
            </a:r>
            <a:endParaRPr lang="fr-FR" sz="1000" dirty="0"/>
          </a:p>
        </p:txBody>
      </p:sp>
      <p:cxnSp>
        <p:nvCxnSpPr>
          <p:cNvPr id="101" name="Connecteur droit 100"/>
          <p:cNvCxnSpPr/>
          <p:nvPr/>
        </p:nvCxnSpPr>
        <p:spPr>
          <a:xfrm>
            <a:off x="5429256" y="3000372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>
            <a:off x="5429256" y="3152772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 flipV="1">
            <a:off x="5429256" y="3286124"/>
            <a:ext cx="1214446" cy="190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Connecteur droit 103"/>
          <p:cNvCxnSpPr/>
          <p:nvPr/>
        </p:nvCxnSpPr>
        <p:spPr>
          <a:xfrm>
            <a:off x="5357818" y="4000504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ZoneTexte 46">
            <a:hlinkClick r:id="rId13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49" name="ZoneTexte 48">
            <a:hlinkClick r:id="rId14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50" name="ZoneTexte 49">
            <a:hlinkClick r:id="rId15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52" name="ZoneTexte 51">
            <a:hlinkClick r:id="rId16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54" name="ZoneTexte 53">
            <a:hlinkClick r:id="rId17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  <p:sp>
        <p:nvSpPr>
          <p:cNvPr id="55" name="ZoneTexte 54"/>
          <p:cNvSpPr txBox="1"/>
          <p:nvPr/>
        </p:nvSpPr>
        <p:spPr>
          <a:xfrm>
            <a:off x="3000363" y="4929197"/>
            <a:ext cx="1214447" cy="2462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sz="1000" dirty="0">
              <a:latin typeface="Arial Black" pitchFamily="34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500298" y="4357694"/>
            <a:ext cx="121444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2" name="ZoneTexte 61"/>
          <p:cNvSpPr txBox="1"/>
          <p:nvPr/>
        </p:nvSpPr>
        <p:spPr>
          <a:xfrm>
            <a:off x="3000363" y="4929197"/>
            <a:ext cx="121444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3" name="Rectangle 62"/>
          <p:cNvSpPr/>
          <p:nvPr/>
        </p:nvSpPr>
        <p:spPr>
          <a:xfrm>
            <a:off x="1643042" y="5715016"/>
            <a:ext cx="571504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>
            <a:hlinkClick r:id="rId18" action="ppaction://hlinksldjump"/>
          </p:cNvPr>
          <p:cNvSpPr/>
          <p:nvPr/>
        </p:nvSpPr>
        <p:spPr>
          <a:xfrm>
            <a:off x="1857356" y="2643182"/>
            <a:ext cx="3000396" cy="292895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r>
              <a:rPr lang="fr-FR" dirty="0" smtClean="0"/>
              <a:t>      Images/vidéos illustratifs</a:t>
            </a:r>
          </a:p>
        </p:txBody>
      </p:sp>
      <p:sp>
        <p:nvSpPr>
          <p:cNvPr id="65" name="Rectangle 64">
            <a:hlinkClick r:id="rId18" action="ppaction://hlinksldjump"/>
          </p:cNvPr>
          <p:cNvSpPr/>
          <p:nvPr/>
        </p:nvSpPr>
        <p:spPr>
          <a:xfrm>
            <a:off x="1643042" y="5715016"/>
            <a:ext cx="64294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66" name="Rectangle 65">
            <a:hlinkClick r:id="rId18" action="ppaction://hlinksldjump"/>
          </p:cNvPr>
          <p:cNvSpPr/>
          <p:nvPr/>
        </p:nvSpPr>
        <p:spPr>
          <a:xfrm>
            <a:off x="2357422" y="5715016"/>
            <a:ext cx="64294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67" name="Rectangle 66">
            <a:hlinkClick r:id="rId18" action="ppaction://hlinksldjump"/>
          </p:cNvPr>
          <p:cNvSpPr/>
          <p:nvPr/>
        </p:nvSpPr>
        <p:spPr>
          <a:xfrm>
            <a:off x="3071802" y="5715016"/>
            <a:ext cx="64294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68" name="Rectangle 67">
            <a:hlinkClick r:id="rId18" action="ppaction://hlinksldjump"/>
          </p:cNvPr>
          <p:cNvSpPr/>
          <p:nvPr/>
        </p:nvSpPr>
        <p:spPr>
          <a:xfrm>
            <a:off x="3786182" y="5715016"/>
            <a:ext cx="64294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69" name="Rectangle 68">
            <a:hlinkClick r:id="rId18" action="ppaction://hlinksldjump"/>
          </p:cNvPr>
          <p:cNvSpPr/>
          <p:nvPr/>
        </p:nvSpPr>
        <p:spPr>
          <a:xfrm>
            <a:off x="4500562" y="5715016"/>
            <a:ext cx="64294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orme libre 60"/>
          <p:cNvSpPr/>
          <p:nvPr/>
        </p:nvSpPr>
        <p:spPr>
          <a:xfrm>
            <a:off x="1167459" y="832268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4295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5400000">
            <a:off x="-1857408" y="3428988"/>
            <a:ext cx="685802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500298" y="4357694"/>
            <a:ext cx="121444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3000363" y="4929197"/>
            <a:ext cx="121444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4" name="Cœur 43"/>
          <p:cNvSpPr/>
          <p:nvPr/>
        </p:nvSpPr>
        <p:spPr>
          <a:xfrm>
            <a:off x="3428992" y="6429396"/>
            <a:ext cx="142876" cy="142876"/>
          </a:xfrm>
          <a:prstGeom prst="hear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Rectangle 59"/>
          <p:cNvSpPr/>
          <p:nvPr/>
        </p:nvSpPr>
        <p:spPr>
          <a:xfrm>
            <a:off x="1643042" y="5715016"/>
            <a:ext cx="571504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/>
          <p:cNvSpPr txBox="1"/>
          <p:nvPr/>
        </p:nvSpPr>
        <p:spPr>
          <a:xfrm>
            <a:off x="3500430" y="6429396"/>
            <a:ext cx="7143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favoris</a:t>
            </a:r>
            <a:endParaRPr lang="fr-FR" sz="800" dirty="0"/>
          </a:p>
        </p:txBody>
      </p:sp>
      <p:sp>
        <p:nvSpPr>
          <p:cNvPr id="93" name="Rectangle 92"/>
          <p:cNvSpPr/>
          <p:nvPr/>
        </p:nvSpPr>
        <p:spPr>
          <a:xfrm>
            <a:off x="2357422" y="6429396"/>
            <a:ext cx="142876" cy="1428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ZoneTexte 93"/>
          <p:cNvSpPr txBox="1"/>
          <p:nvPr/>
        </p:nvSpPr>
        <p:spPr>
          <a:xfrm>
            <a:off x="2500298" y="6428266"/>
            <a:ext cx="6429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 avis</a:t>
            </a:r>
            <a:endParaRPr lang="fr-FR" sz="800" dirty="0"/>
          </a:p>
        </p:txBody>
      </p:sp>
      <p:sp>
        <p:nvSpPr>
          <p:cNvPr id="51" name="Rectangle 50">
            <a:hlinkClick r:id="rId4" action="ppaction://hlinksldjump"/>
          </p:cNvPr>
          <p:cNvSpPr/>
          <p:nvPr/>
        </p:nvSpPr>
        <p:spPr>
          <a:xfrm>
            <a:off x="1785918" y="2500306"/>
            <a:ext cx="3143272" cy="307183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r>
              <a:rPr lang="fr-FR" dirty="0" smtClean="0"/>
              <a:t>      Images/vidéos illustratifs</a:t>
            </a:r>
          </a:p>
        </p:txBody>
      </p:sp>
      <p:sp>
        <p:nvSpPr>
          <p:cNvPr id="80" name="Rectangle 79">
            <a:hlinkClick r:id="rId4" action="ppaction://hlinksldjump"/>
          </p:cNvPr>
          <p:cNvSpPr/>
          <p:nvPr/>
        </p:nvSpPr>
        <p:spPr>
          <a:xfrm>
            <a:off x="1643042" y="5715016"/>
            <a:ext cx="64294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81" name="Rectangle 80">
            <a:hlinkClick r:id="rId4" action="ppaction://hlinksldjump"/>
          </p:cNvPr>
          <p:cNvSpPr/>
          <p:nvPr/>
        </p:nvSpPr>
        <p:spPr>
          <a:xfrm>
            <a:off x="2357422" y="5715016"/>
            <a:ext cx="64294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82" name="Rectangle 81">
            <a:hlinkClick r:id="rId4" action="ppaction://hlinksldjump"/>
          </p:cNvPr>
          <p:cNvSpPr/>
          <p:nvPr/>
        </p:nvSpPr>
        <p:spPr>
          <a:xfrm>
            <a:off x="3071802" y="5715016"/>
            <a:ext cx="64294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83" name="Rectangle 82">
            <a:hlinkClick r:id="rId4" action="ppaction://hlinksldjump"/>
          </p:cNvPr>
          <p:cNvSpPr/>
          <p:nvPr/>
        </p:nvSpPr>
        <p:spPr>
          <a:xfrm>
            <a:off x="3786182" y="5715016"/>
            <a:ext cx="64294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84" name="Rectangle 83">
            <a:hlinkClick r:id="rId4" action="ppaction://hlinksldjump"/>
          </p:cNvPr>
          <p:cNvSpPr/>
          <p:nvPr/>
        </p:nvSpPr>
        <p:spPr>
          <a:xfrm>
            <a:off x="4500562" y="5715016"/>
            <a:ext cx="64294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8" name="Ellipse 47">
            <a:hlinkClick r:id="rId5" action="ppaction://hlinksldjump"/>
          </p:cNvPr>
          <p:cNvSpPr/>
          <p:nvPr/>
        </p:nvSpPr>
        <p:spPr>
          <a:xfrm>
            <a:off x="6715140" y="5857892"/>
            <a:ext cx="928694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retour</a:t>
            </a:r>
            <a:endParaRPr lang="fr-FR" sz="1200" dirty="0"/>
          </a:p>
        </p:txBody>
      </p:sp>
      <p:sp>
        <p:nvSpPr>
          <p:cNvPr id="58" name="Rectangle à coins arrondis 57">
            <a:hlinkClick r:id="rId5" action="ppaction://hlinksldjump"/>
          </p:cNvPr>
          <p:cNvSpPr/>
          <p:nvPr/>
        </p:nvSpPr>
        <p:spPr>
          <a:xfrm>
            <a:off x="2928926" y="1571612"/>
            <a:ext cx="378621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Chaussures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70" name="Ellipse 69">
            <a:hlinkClick r:id="rId6" action="ppaction://hlinksldjump"/>
          </p:cNvPr>
          <p:cNvSpPr/>
          <p:nvPr/>
        </p:nvSpPr>
        <p:spPr>
          <a:xfrm>
            <a:off x="7572396" y="4857760"/>
            <a:ext cx="1071570" cy="7143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Contact</a:t>
            </a:r>
            <a:endParaRPr lang="fr-FR" sz="1100" dirty="0">
              <a:solidFill>
                <a:schemeClr val="tx1"/>
              </a:solidFill>
            </a:endParaRPr>
          </a:p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Adresse</a:t>
            </a:r>
          </a:p>
        </p:txBody>
      </p:sp>
      <p:sp>
        <p:nvSpPr>
          <p:cNvPr id="77" name="Rectangle 76">
            <a:hlinkClick r:id="rId7" action="ppaction://hlinksldjump"/>
          </p:cNvPr>
          <p:cNvSpPr/>
          <p:nvPr/>
        </p:nvSpPr>
        <p:spPr>
          <a:xfrm>
            <a:off x="5500694" y="4929198"/>
            <a:ext cx="1785950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Réserver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>
            <a:hlinkClick r:id="rId8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8" name="ZoneTexte 77">
            <a:hlinkClick r:id="rId9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79" name="ZoneTexte 78">
            <a:hlinkClick r:id="rId5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5" name="ZoneTexte 84">
            <a:hlinkClick r:id="rId10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7" name="ZoneTexte 86">
            <a:hlinkClick r:id="rId10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8" name="ZoneTexte 87">
            <a:hlinkClick r:id="rId11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9" name="ZoneTexte 88">
            <a:hlinkClick r:id="rId12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0" name="Ellipse 89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91"/>
          <p:cNvSpPr/>
          <p:nvPr/>
        </p:nvSpPr>
        <p:spPr>
          <a:xfrm>
            <a:off x="3929058" y="928670"/>
            <a:ext cx="1785950" cy="35719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Anniversaire</a:t>
            </a:r>
            <a:endParaRPr lang="fr-FR" sz="1400" dirty="0"/>
          </a:p>
        </p:txBody>
      </p:sp>
      <p:sp>
        <p:nvSpPr>
          <p:cNvPr id="95" name="Rectangle 94"/>
          <p:cNvSpPr/>
          <p:nvPr/>
        </p:nvSpPr>
        <p:spPr>
          <a:xfrm>
            <a:off x="5143504" y="3714752"/>
            <a:ext cx="3786214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Rectangle 95"/>
          <p:cNvSpPr/>
          <p:nvPr/>
        </p:nvSpPr>
        <p:spPr>
          <a:xfrm>
            <a:off x="5143504" y="2643182"/>
            <a:ext cx="3786214" cy="7858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ZoneTexte 96"/>
          <p:cNvSpPr txBox="1"/>
          <p:nvPr/>
        </p:nvSpPr>
        <p:spPr>
          <a:xfrm>
            <a:off x="5143504" y="2643182"/>
            <a:ext cx="3786182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Description</a:t>
            </a:r>
            <a:endParaRPr lang="fr-FR" sz="1000" dirty="0"/>
          </a:p>
        </p:txBody>
      </p:sp>
      <p:sp>
        <p:nvSpPr>
          <p:cNvPr id="98" name="ZoneTexte 97"/>
          <p:cNvSpPr txBox="1"/>
          <p:nvPr/>
        </p:nvSpPr>
        <p:spPr>
          <a:xfrm>
            <a:off x="5143504" y="3539969"/>
            <a:ext cx="3786214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Tarif</a:t>
            </a:r>
            <a:endParaRPr lang="fr-FR" sz="1000" dirty="0"/>
          </a:p>
        </p:txBody>
      </p:sp>
      <p:cxnSp>
        <p:nvCxnSpPr>
          <p:cNvPr id="99" name="Connecteur droit 98"/>
          <p:cNvCxnSpPr/>
          <p:nvPr/>
        </p:nvCxnSpPr>
        <p:spPr>
          <a:xfrm>
            <a:off x="5429256" y="3000372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>
            <a:off x="5429256" y="3152772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 flipV="1">
            <a:off x="5429256" y="3286124"/>
            <a:ext cx="1214446" cy="190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>
            <a:off x="5357818" y="4000504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ZoneTexte 48">
            <a:hlinkClick r:id="rId14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50" name="ZoneTexte 49">
            <a:hlinkClick r:id="rId15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54" name="ZoneTexte 53">
            <a:hlinkClick r:id="rId16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55" name="ZoneTexte 54">
            <a:hlinkClick r:id="rId17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57" name="ZoneTexte 56">
            <a:hlinkClick r:id="rId18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80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orme libre 88"/>
          <p:cNvSpPr/>
          <p:nvPr/>
        </p:nvSpPr>
        <p:spPr>
          <a:xfrm>
            <a:off x="1167459" y="785794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Rectangle 110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500298" y="4357694"/>
            <a:ext cx="121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3000363" y="4929197"/>
            <a:ext cx="121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3" name="Rectangle 52">
            <a:hlinkClick r:id="rId4" action="ppaction://hlinksldjump"/>
          </p:cNvPr>
          <p:cNvSpPr/>
          <p:nvPr/>
        </p:nvSpPr>
        <p:spPr>
          <a:xfrm>
            <a:off x="1714480" y="2071678"/>
            <a:ext cx="1857388" cy="2857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Homme </a:t>
            </a:r>
            <a:endParaRPr lang="fr-FR" sz="1100" dirty="0"/>
          </a:p>
        </p:txBody>
      </p:sp>
      <p:sp>
        <p:nvSpPr>
          <p:cNvPr id="42" name="Rectangle 41"/>
          <p:cNvSpPr/>
          <p:nvPr/>
        </p:nvSpPr>
        <p:spPr>
          <a:xfrm>
            <a:off x="1857356" y="2571744"/>
            <a:ext cx="1500198" cy="1357322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1857356" y="4357694"/>
            <a:ext cx="1500198" cy="128588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4214810" y="2571744"/>
            <a:ext cx="1500198" cy="1357322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4214810" y="4357694"/>
            <a:ext cx="1500198" cy="1285884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6929454" y="2571744"/>
            <a:ext cx="1500198" cy="1214446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ZoneTexte 72">
            <a:hlinkClick r:id="rId10" action="ppaction://hlinksldjump"/>
          </p:cNvPr>
          <p:cNvSpPr txBox="1"/>
          <p:nvPr/>
        </p:nvSpPr>
        <p:spPr>
          <a:xfrm>
            <a:off x="1785918" y="3810332"/>
            <a:ext cx="1643074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76" name="ZoneTexte 75">
            <a:hlinkClick r:id="rId10" action="ppaction://hlinksldjump"/>
          </p:cNvPr>
          <p:cNvSpPr txBox="1"/>
          <p:nvPr/>
        </p:nvSpPr>
        <p:spPr>
          <a:xfrm>
            <a:off x="4143372" y="3786190"/>
            <a:ext cx="1714512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80" name="ZoneTexte 79"/>
          <p:cNvSpPr txBox="1"/>
          <p:nvPr/>
        </p:nvSpPr>
        <p:spPr>
          <a:xfrm>
            <a:off x="1928794" y="2389266"/>
            <a:ext cx="1428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Produit/marque/lieu</a:t>
            </a:r>
            <a:endParaRPr lang="fr-FR" sz="1000" dirty="0"/>
          </a:p>
        </p:txBody>
      </p:sp>
      <p:sp>
        <p:nvSpPr>
          <p:cNvPr id="81" name="ZoneTexte 80"/>
          <p:cNvSpPr txBox="1"/>
          <p:nvPr/>
        </p:nvSpPr>
        <p:spPr>
          <a:xfrm>
            <a:off x="5500694" y="1500174"/>
            <a:ext cx="1428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Produit/marque/lieu</a:t>
            </a:r>
            <a:endParaRPr lang="fr-FR" sz="1000" dirty="0"/>
          </a:p>
        </p:txBody>
      </p:sp>
      <p:sp>
        <p:nvSpPr>
          <p:cNvPr id="91" name="ZoneTexte 90">
            <a:hlinkClick r:id="rId10" action="ppaction://hlinksldjump"/>
          </p:cNvPr>
          <p:cNvSpPr txBox="1"/>
          <p:nvPr/>
        </p:nvSpPr>
        <p:spPr>
          <a:xfrm>
            <a:off x="6858016" y="3786190"/>
            <a:ext cx="1714480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93" name="ZoneTexte 92">
            <a:hlinkClick r:id="rId10" action="ppaction://hlinksldjump"/>
          </p:cNvPr>
          <p:cNvSpPr txBox="1"/>
          <p:nvPr/>
        </p:nvSpPr>
        <p:spPr>
          <a:xfrm>
            <a:off x="1785918" y="5643578"/>
            <a:ext cx="1643074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95" name="ZoneTexte 94">
            <a:hlinkClick r:id="rId10" action="ppaction://hlinksldjump"/>
          </p:cNvPr>
          <p:cNvSpPr txBox="1"/>
          <p:nvPr/>
        </p:nvSpPr>
        <p:spPr>
          <a:xfrm>
            <a:off x="4143372" y="5643578"/>
            <a:ext cx="1643074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98" name="ZoneTexte 97"/>
          <p:cNvSpPr txBox="1"/>
          <p:nvPr/>
        </p:nvSpPr>
        <p:spPr>
          <a:xfrm>
            <a:off x="1928794" y="4175216"/>
            <a:ext cx="1428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Produit/marque/lieu</a:t>
            </a:r>
            <a:endParaRPr lang="fr-FR" sz="1000" dirty="0"/>
          </a:p>
        </p:txBody>
      </p:sp>
      <p:sp>
        <p:nvSpPr>
          <p:cNvPr id="99" name="ZoneTexte 98"/>
          <p:cNvSpPr txBox="1"/>
          <p:nvPr/>
        </p:nvSpPr>
        <p:spPr>
          <a:xfrm>
            <a:off x="4286248" y="2357430"/>
            <a:ext cx="1428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Produit/marque/lieu</a:t>
            </a:r>
            <a:endParaRPr lang="fr-FR" sz="1000" dirty="0"/>
          </a:p>
        </p:txBody>
      </p:sp>
      <p:sp>
        <p:nvSpPr>
          <p:cNvPr id="100" name="ZoneTexte 99"/>
          <p:cNvSpPr txBox="1"/>
          <p:nvPr/>
        </p:nvSpPr>
        <p:spPr>
          <a:xfrm>
            <a:off x="4286248" y="4143380"/>
            <a:ext cx="1428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Produit/marque/lieu</a:t>
            </a:r>
            <a:endParaRPr lang="fr-FR" sz="1000" dirty="0"/>
          </a:p>
        </p:txBody>
      </p:sp>
      <p:sp>
        <p:nvSpPr>
          <p:cNvPr id="101" name="ZoneTexte 100"/>
          <p:cNvSpPr txBox="1"/>
          <p:nvPr/>
        </p:nvSpPr>
        <p:spPr>
          <a:xfrm>
            <a:off x="7000892" y="2357430"/>
            <a:ext cx="1428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Produit/marque/lieu</a:t>
            </a:r>
            <a:endParaRPr lang="fr-FR" sz="1000" dirty="0"/>
          </a:p>
        </p:txBody>
      </p:sp>
      <p:sp>
        <p:nvSpPr>
          <p:cNvPr id="102" name="ZoneTexte 101"/>
          <p:cNvSpPr txBox="1"/>
          <p:nvPr/>
        </p:nvSpPr>
        <p:spPr>
          <a:xfrm>
            <a:off x="7072330" y="4175216"/>
            <a:ext cx="1428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Produit/marque/lieu</a:t>
            </a:r>
            <a:endParaRPr lang="fr-FR" sz="1000" dirty="0"/>
          </a:p>
        </p:txBody>
      </p:sp>
      <p:sp>
        <p:nvSpPr>
          <p:cNvPr id="88" name="Rectangle à coins arrondis 87">
            <a:hlinkClick r:id="rId11" action="ppaction://hlinksldjump"/>
          </p:cNvPr>
          <p:cNvSpPr/>
          <p:nvPr/>
        </p:nvSpPr>
        <p:spPr>
          <a:xfrm>
            <a:off x="2928926" y="1571612"/>
            <a:ext cx="378621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Chaussures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66" name="Rectangle 65">
            <a:hlinkClick r:id="rId12" action="ppaction://hlinksldjump"/>
          </p:cNvPr>
          <p:cNvSpPr/>
          <p:nvPr/>
        </p:nvSpPr>
        <p:spPr>
          <a:xfrm>
            <a:off x="4000496" y="2071678"/>
            <a:ext cx="2071702" cy="2857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Femme </a:t>
            </a:r>
            <a:endParaRPr lang="fr-FR" sz="1100" dirty="0"/>
          </a:p>
        </p:txBody>
      </p:sp>
      <p:sp>
        <p:nvSpPr>
          <p:cNvPr id="68" name="Rectangle 67">
            <a:hlinkClick r:id="rId13" action="ppaction://hlinksldjump"/>
          </p:cNvPr>
          <p:cNvSpPr/>
          <p:nvPr/>
        </p:nvSpPr>
        <p:spPr>
          <a:xfrm>
            <a:off x="6643702" y="2071678"/>
            <a:ext cx="2143140" cy="2857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Enfant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000892" y="4429132"/>
            <a:ext cx="1500198" cy="1285884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ZoneTexte 96">
            <a:hlinkClick r:id="rId10" action="ppaction://hlinksldjump"/>
          </p:cNvPr>
          <p:cNvSpPr txBox="1"/>
          <p:nvPr/>
        </p:nvSpPr>
        <p:spPr>
          <a:xfrm>
            <a:off x="6929454" y="5643578"/>
            <a:ext cx="1643042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67" name="Rectangle 66"/>
          <p:cNvSpPr/>
          <p:nvPr/>
        </p:nvSpPr>
        <p:spPr>
          <a:xfrm>
            <a:off x="1785918" y="6357958"/>
            <a:ext cx="1571636" cy="2857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Voir plus</a:t>
            </a:r>
            <a:endParaRPr lang="fr-FR" dirty="0"/>
          </a:p>
        </p:txBody>
      </p:sp>
      <p:sp>
        <p:nvSpPr>
          <p:cNvPr id="78" name="Rectangle 77"/>
          <p:cNvSpPr/>
          <p:nvPr/>
        </p:nvSpPr>
        <p:spPr>
          <a:xfrm>
            <a:off x="4286248" y="6357958"/>
            <a:ext cx="1571636" cy="2857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Voir plus</a:t>
            </a:r>
            <a:endParaRPr lang="fr-FR" dirty="0"/>
          </a:p>
        </p:txBody>
      </p:sp>
      <p:sp>
        <p:nvSpPr>
          <p:cNvPr id="79" name="Rectangle 78"/>
          <p:cNvSpPr/>
          <p:nvPr/>
        </p:nvSpPr>
        <p:spPr>
          <a:xfrm>
            <a:off x="7072330" y="6357958"/>
            <a:ext cx="1500198" cy="2857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Voir plus</a:t>
            </a:r>
            <a:endParaRPr lang="fr-FR" dirty="0"/>
          </a:p>
        </p:txBody>
      </p:sp>
      <p:sp>
        <p:nvSpPr>
          <p:cNvPr id="59" name="Rectangle 58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>
            <a:hlinkClick r:id="rId15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5" name="ZoneTexte 64">
            <a:hlinkClick r:id="rId16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69" name="ZoneTexte 68">
            <a:hlinkClick r:id="rId11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0" name="ZoneTexte 69">
            <a:hlinkClick r:id="rId17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1" name="ZoneTexte 70">
            <a:hlinkClick r:id="rId17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2" name="ZoneTexte 81">
            <a:hlinkClick r:id="rId18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3" name="ZoneTexte 82">
            <a:hlinkClick r:id="rId19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4" name="Ellipse 83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20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Rectangle 84"/>
          <p:cNvSpPr/>
          <p:nvPr/>
        </p:nvSpPr>
        <p:spPr>
          <a:xfrm>
            <a:off x="3929058" y="928670"/>
            <a:ext cx="1785950" cy="35719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Anniversaire</a:t>
            </a:r>
            <a:endParaRPr lang="fr-FR" sz="1400" dirty="0"/>
          </a:p>
        </p:txBody>
      </p:sp>
      <p:sp>
        <p:nvSpPr>
          <p:cNvPr id="49" name="ZoneTexte 48">
            <a:hlinkClick r:id="rId21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50" name="ZoneTexte 49">
            <a:hlinkClick r:id="rId22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54" name="ZoneTexte 53">
            <a:hlinkClick r:id="rId23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74" name="ZoneTexte 73">
            <a:hlinkClick r:id="rId24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75" name="ZoneTexte 74">
            <a:hlinkClick r:id="rId25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6" grpId="0" animBg="1"/>
      <p:bldP spid="6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rme libre 59"/>
          <p:cNvSpPr/>
          <p:nvPr/>
        </p:nvSpPr>
        <p:spPr>
          <a:xfrm>
            <a:off x="1142976" y="832268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000363" y="4929197"/>
            <a:ext cx="1214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dirty="0">
              <a:latin typeface="Arial Black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286116" y="1500174"/>
            <a:ext cx="3357586" cy="2143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000" dirty="0" smtClean="0">
                <a:latin typeface="Baskerville Old Face" pitchFamily="18" charset="0"/>
              </a:rPr>
              <a:t>Barre de recherche</a:t>
            </a:r>
            <a:endParaRPr lang="fr-FR" sz="1000" dirty="0">
              <a:latin typeface="Baskerville Old Face" pitchFamily="18" charset="0"/>
            </a:endParaRPr>
          </a:p>
        </p:txBody>
      </p:sp>
      <p:sp>
        <p:nvSpPr>
          <p:cNvPr id="80" name="Rectangle à coins arrondis 79"/>
          <p:cNvSpPr/>
          <p:nvPr/>
        </p:nvSpPr>
        <p:spPr>
          <a:xfrm>
            <a:off x="3929058" y="928670"/>
            <a:ext cx="1928826" cy="35719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Populaires du moment </a:t>
            </a:r>
            <a:endParaRPr lang="fr-FR" sz="1400" dirty="0"/>
          </a:p>
        </p:txBody>
      </p:sp>
      <p:sp>
        <p:nvSpPr>
          <p:cNvPr id="26" name="Rectangle 25">
            <a:hlinkClick r:id="rId4" action="ppaction://hlinksldjump"/>
          </p:cNvPr>
          <p:cNvSpPr/>
          <p:nvPr/>
        </p:nvSpPr>
        <p:spPr>
          <a:xfrm>
            <a:off x="1857356" y="3000372"/>
            <a:ext cx="1500198" cy="13573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hlinkClick r:id="rId4" action="ppaction://hlinksldjump"/>
          </p:cNvPr>
          <p:cNvSpPr txBox="1"/>
          <p:nvPr/>
        </p:nvSpPr>
        <p:spPr>
          <a:xfrm>
            <a:off x="1785918" y="4310398"/>
            <a:ext cx="1643074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35" name="ZoneTexte 34"/>
          <p:cNvSpPr txBox="1"/>
          <p:nvPr/>
        </p:nvSpPr>
        <p:spPr>
          <a:xfrm>
            <a:off x="857224" y="2643182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E-</a:t>
            </a:r>
            <a:r>
              <a:rPr lang="fr-FR" sz="1000" dirty="0" err="1" smtClean="0"/>
              <a:t>Tsena</a:t>
            </a:r>
            <a:r>
              <a:rPr lang="fr-FR" sz="1000" dirty="0" smtClean="0"/>
              <a:t>-</a:t>
            </a:r>
            <a:r>
              <a:rPr lang="fr-FR" sz="1000" dirty="0" err="1" smtClean="0"/>
              <a:t>Tshirt</a:t>
            </a:r>
            <a:r>
              <a:rPr lang="fr-FR" sz="1000" dirty="0" smtClean="0"/>
              <a:t> </a:t>
            </a:r>
            <a:r>
              <a:rPr lang="fr-FR" sz="1000" dirty="0" err="1" smtClean="0"/>
              <a:t>disp</a:t>
            </a:r>
            <a:r>
              <a:rPr lang="fr-FR" sz="1000" dirty="0" smtClean="0"/>
              <a:t> en S, ML, XL</a:t>
            </a:r>
          </a:p>
          <a:p>
            <a:pPr algn="ctr"/>
            <a:r>
              <a:rPr lang="fr-FR" sz="1000" dirty="0" smtClean="0"/>
              <a:t>Vente en ligne</a:t>
            </a:r>
            <a:endParaRPr lang="fr-FR" sz="1000" dirty="0"/>
          </a:p>
        </p:txBody>
      </p:sp>
      <p:sp>
        <p:nvSpPr>
          <p:cNvPr id="36" name="ZoneTexte 35"/>
          <p:cNvSpPr txBox="1"/>
          <p:nvPr/>
        </p:nvSpPr>
        <p:spPr>
          <a:xfrm>
            <a:off x="3571868" y="250030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TATIE Mariage/Bouquet de rose avec chocolat, et message personnalisé</a:t>
            </a:r>
            <a:endParaRPr lang="fr-FR" sz="1000" dirty="0"/>
          </a:p>
        </p:txBody>
      </p:sp>
      <p:sp>
        <p:nvSpPr>
          <p:cNvPr id="37" name="ZoneTexte 36"/>
          <p:cNvSpPr txBox="1"/>
          <p:nvPr/>
        </p:nvSpPr>
        <p:spPr>
          <a:xfrm>
            <a:off x="6286512" y="2500306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/>
              <a:t>Teenah</a:t>
            </a:r>
            <a:r>
              <a:rPr lang="fr-FR" sz="1000" dirty="0" smtClean="0"/>
              <a:t> déco –Meilleur cadeau pour l’hiver</a:t>
            </a:r>
            <a:endParaRPr lang="fr-FR" sz="1000" dirty="0"/>
          </a:p>
        </p:txBody>
      </p:sp>
      <p:sp>
        <p:nvSpPr>
          <p:cNvPr id="41" name="Rectangle 40">
            <a:hlinkClick r:id="rId4" action="ppaction://hlinksldjump"/>
          </p:cNvPr>
          <p:cNvSpPr/>
          <p:nvPr/>
        </p:nvSpPr>
        <p:spPr>
          <a:xfrm>
            <a:off x="3929058" y="2928934"/>
            <a:ext cx="1500198" cy="13573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Rectangle 42">
            <a:hlinkClick r:id="rId4" action="ppaction://hlinksldjump"/>
          </p:cNvPr>
          <p:cNvSpPr/>
          <p:nvPr/>
        </p:nvSpPr>
        <p:spPr>
          <a:xfrm>
            <a:off x="6286512" y="2928934"/>
            <a:ext cx="1500198" cy="13573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ZoneTexte 43">
            <a:hlinkClick r:id="rId4" action="ppaction://hlinksldjump"/>
          </p:cNvPr>
          <p:cNvSpPr txBox="1"/>
          <p:nvPr/>
        </p:nvSpPr>
        <p:spPr>
          <a:xfrm>
            <a:off x="3857620" y="4310398"/>
            <a:ext cx="1643074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45" name="ZoneTexte 44">
            <a:hlinkClick r:id="rId4" action="ppaction://hlinksldjump"/>
          </p:cNvPr>
          <p:cNvSpPr txBox="1"/>
          <p:nvPr/>
        </p:nvSpPr>
        <p:spPr>
          <a:xfrm>
            <a:off x="6215074" y="4310398"/>
            <a:ext cx="1643074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48" name="Rectangle 47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>
            <a:hlinkClick r:id="rId8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0" name="ZoneTexte 49">
            <a:hlinkClick r:id="rId9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51" name="ZoneTexte 50">
            <a:hlinkClick r:id="rId10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3" name="ZoneTexte 52">
            <a:hlinkClick r:id="rId11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4" name="ZoneTexte 53">
            <a:hlinkClick r:id="rId11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5" name="ZoneTexte 54">
            <a:hlinkClick r:id="rId12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6" name="ZoneTexte 55">
            <a:hlinkClick r:id="rId13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Populaires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7" name="Ellipse 56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à coins arrondis 57">
            <a:hlinkClick r:id="rId10" action="ppaction://hlinksldjump"/>
          </p:cNvPr>
          <p:cNvSpPr/>
          <p:nvPr/>
        </p:nvSpPr>
        <p:spPr>
          <a:xfrm>
            <a:off x="3071802" y="2000240"/>
            <a:ext cx="378621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Fêtes des mères « Offres spéciales »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63" name="Rectangle à coins arrondis 62">
            <a:hlinkClick r:id="rId10" action="ppaction://hlinksldjump"/>
          </p:cNvPr>
          <p:cNvSpPr/>
          <p:nvPr/>
        </p:nvSpPr>
        <p:spPr>
          <a:xfrm>
            <a:off x="3143240" y="4786322"/>
            <a:ext cx="3786214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 </a:t>
            </a:r>
            <a:r>
              <a:rPr lang="fr-FR" sz="1200" dirty="0" err="1" smtClean="0">
                <a:latin typeface="Bernard MT Condensed" pitchFamily="18" charset="0"/>
              </a:rPr>
              <a:t>Independance</a:t>
            </a:r>
            <a:r>
              <a:rPr lang="fr-FR" sz="1200" dirty="0" smtClean="0">
                <a:latin typeface="Bernard MT Condensed" pitchFamily="18" charset="0"/>
              </a:rPr>
              <a:t> </a:t>
            </a:r>
            <a:r>
              <a:rPr lang="fr-FR" sz="1200" dirty="0" err="1" smtClean="0">
                <a:latin typeface="Bernard MT Condensed" pitchFamily="18" charset="0"/>
              </a:rPr>
              <a:t>day</a:t>
            </a:r>
            <a:r>
              <a:rPr lang="fr-FR" sz="1200" dirty="0" smtClean="0">
                <a:latin typeface="Bernard MT Condensed" pitchFamily="18" charset="0"/>
              </a:rPr>
              <a:t>: Offre du mois   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38" name="ZoneTexte 37">
            <a:hlinkClick r:id="rId15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39" name="ZoneTexte 38">
            <a:hlinkClick r:id="rId16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42" name="ZoneTexte 41">
            <a:hlinkClick r:id="rId17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52" name="ZoneTexte 51">
            <a:hlinkClick r:id="rId18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61" name="ZoneTexte 60">
            <a:hlinkClick r:id="rId19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  <p:sp>
        <p:nvSpPr>
          <p:cNvPr id="34" name="Rectangle 33">
            <a:hlinkClick r:id="rId4" action="ppaction://hlinksldjump"/>
          </p:cNvPr>
          <p:cNvSpPr/>
          <p:nvPr/>
        </p:nvSpPr>
        <p:spPr>
          <a:xfrm>
            <a:off x="1857356" y="5429264"/>
            <a:ext cx="1500198" cy="135732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>
            <a:hlinkClick r:id="rId4" action="ppaction://hlinksldjump"/>
          </p:cNvPr>
          <p:cNvSpPr txBox="1"/>
          <p:nvPr/>
        </p:nvSpPr>
        <p:spPr>
          <a:xfrm>
            <a:off x="1785918" y="6667852"/>
            <a:ext cx="1643074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47" name="ZoneTexte 46"/>
          <p:cNvSpPr txBox="1"/>
          <p:nvPr/>
        </p:nvSpPr>
        <p:spPr>
          <a:xfrm>
            <a:off x="857224" y="5183043"/>
            <a:ext cx="36433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err="1" smtClean="0"/>
              <a:t>Fety</a:t>
            </a:r>
            <a:r>
              <a:rPr lang="fr-FR" sz="1000" dirty="0" smtClean="0"/>
              <a:t> </a:t>
            </a:r>
            <a:r>
              <a:rPr lang="fr-FR" sz="1000" dirty="0" err="1" smtClean="0"/>
              <a:t>asaramanitra</a:t>
            </a:r>
            <a:r>
              <a:rPr lang="fr-FR" sz="1000" dirty="0" smtClean="0"/>
              <a:t>- LASER POUR ENFANT</a:t>
            </a:r>
            <a:endParaRPr lang="fr-FR" sz="1000" dirty="0"/>
          </a:p>
        </p:txBody>
      </p:sp>
      <p:sp>
        <p:nvSpPr>
          <p:cNvPr id="62" name="ZoneTexte 61"/>
          <p:cNvSpPr txBox="1"/>
          <p:nvPr/>
        </p:nvSpPr>
        <p:spPr>
          <a:xfrm>
            <a:off x="2928926" y="5183043"/>
            <a:ext cx="36433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err="1" smtClean="0"/>
              <a:t>Special</a:t>
            </a:r>
            <a:r>
              <a:rPr lang="fr-FR" sz="1000" dirty="0" smtClean="0"/>
              <a:t> 26 Juin- Serre tète lumineux</a:t>
            </a:r>
            <a:endParaRPr lang="fr-FR" sz="1000" dirty="0"/>
          </a:p>
        </p:txBody>
      </p:sp>
      <p:sp>
        <p:nvSpPr>
          <p:cNvPr id="64" name="Rectangle 63">
            <a:hlinkClick r:id="rId4" action="ppaction://hlinksldjump"/>
          </p:cNvPr>
          <p:cNvSpPr/>
          <p:nvPr/>
        </p:nvSpPr>
        <p:spPr>
          <a:xfrm>
            <a:off x="3857620" y="5429264"/>
            <a:ext cx="1500198" cy="135732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hlinkClick r:id="rId4" action="ppaction://hlinksldjump"/>
          </p:cNvPr>
          <p:cNvSpPr txBox="1"/>
          <p:nvPr/>
        </p:nvSpPr>
        <p:spPr>
          <a:xfrm>
            <a:off x="3786182" y="6727195"/>
            <a:ext cx="1643074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  <p:sp>
        <p:nvSpPr>
          <p:cNvPr id="66" name="ZoneTexte 65"/>
          <p:cNvSpPr txBox="1"/>
          <p:nvPr/>
        </p:nvSpPr>
        <p:spPr>
          <a:xfrm>
            <a:off x="5429256" y="5143512"/>
            <a:ext cx="36433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err="1" smtClean="0"/>
              <a:t>Smob</a:t>
            </a:r>
            <a:r>
              <a:rPr lang="fr-FR" sz="1000" dirty="0" smtClean="0"/>
              <a:t> </a:t>
            </a:r>
            <a:r>
              <a:rPr lang="fr-FR" sz="1000" dirty="0" err="1" smtClean="0"/>
              <a:t>Svm</a:t>
            </a:r>
            <a:r>
              <a:rPr lang="fr-FR" sz="1000" dirty="0" smtClean="0"/>
              <a:t>-Weekend </a:t>
            </a:r>
            <a:r>
              <a:rPr lang="fr-FR" sz="1000" dirty="0" err="1" smtClean="0"/>
              <a:t>Ampefy</a:t>
            </a:r>
            <a:r>
              <a:rPr lang="fr-FR" sz="1000" dirty="0" smtClean="0"/>
              <a:t> 25-26 Juin</a:t>
            </a:r>
            <a:endParaRPr lang="fr-FR" sz="1000" dirty="0"/>
          </a:p>
        </p:txBody>
      </p:sp>
      <p:sp>
        <p:nvSpPr>
          <p:cNvPr id="67" name="Rectangle 66">
            <a:hlinkClick r:id="rId4" action="ppaction://hlinksldjump"/>
          </p:cNvPr>
          <p:cNvSpPr/>
          <p:nvPr/>
        </p:nvSpPr>
        <p:spPr>
          <a:xfrm>
            <a:off x="6286512" y="5429264"/>
            <a:ext cx="1500198" cy="135732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hlinkClick r:id="rId4" action="ppaction://hlinksldjump"/>
          </p:cNvPr>
          <p:cNvSpPr txBox="1"/>
          <p:nvPr/>
        </p:nvSpPr>
        <p:spPr>
          <a:xfrm>
            <a:off x="6215074" y="6739290"/>
            <a:ext cx="1643074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Plus de détails</a:t>
            </a:r>
            <a:endParaRPr lang="fr-FR" sz="105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rme libre 59"/>
          <p:cNvSpPr/>
          <p:nvPr/>
        </p:nvSpPr>
        <p:spPr>
          <a:xfrm>
            <a:off x="1142976" y="832268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000363" y="4929197"/>
            <a:ext cx="1214447" cy="2462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sz="1000" dirty="0">
              <a:latin typeface="Arial Black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286116" y="1500174"/>
            <a:ext cx="3357586" cy="2143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000" dirty="0" smtClean="0">
                <a:latin typeface="Baskerville Old Face" pitchFamily="18" charset="0"/>
              </a:rPr>
              <a:t>Barre de recherche</a:t>
            </a:r>
            <a:endParaRPr lang="fr-FR" sz="1000" dirty="0">
              <a:latin typeface="Baskerville Old Face" pitchFamily="18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500298" y="4357694"/>
            <a:ext cx="121444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3000363" y="4929197"/>
            <a:ext cx="121444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9" name="Rectangle 48"/>
          <p:cNvSpPr/>
          <p:nvPr/>
        </p:nvSpPr>
        <p:spPr>
          <a:xfrm>
            <a:off x="1643042" y="5715016"/>
            <a:ext cx="571504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hlinkClick r:id="rId4" action="ppaction://hlinksldjump"/>
          </p:cNvPr>
          <p:cNvSpPr/>
          <p:nvPr/>
        </p:nvSpPr>
        <p:spPr>
          <a:xfrm>
            <a:off x="1785918" y="2214554"/>
            <a:ext cx="3143272" cy="33575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r>
              <a:rPr lang="fr-FR" dirty="0" smtClean="0"/>
              <a:t>      Images/vidéos illustratifs</a:t>
            </a:r>
          </a:p>
        </p:txBody>
      </p:sp>
      <p:sp>
        <p:nvSpPr>
          <p:cNvPr id="53" name="Rectangle 52">
            <a:hlinkClick r:id="rId4" action="ppaction://hlinksldjump"/>
          </p:cNvPr>
          <p:cNvSpPr/>
          <p:nvPr/>
        </p:nvSpPr>
        <p:spPr>
          <a:xfrm>
            <a:off x="1643042" y="5715016"/>
            <a:ext cx="64294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54" name="Rectangle 53">
            <a:hlinkClick r:id="rId4" action="ppaction://hlinksldjump"/>
          </p:cNvPr>
          <p:cNvSpPr/>
          <p:nvPr/>
        </p:nvSpPr>
        <p:spPr>
          <a:xfrm>
            <a:off x="2357422" y="5715016"/>
            <a:ext cx="64294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55" name="Rectangle 54">
            <a:hlinkClick r:id="rId4" action="ppaction://hlinksldjump"/>
          </p:cNvPr>
          <p:cNvSpPr/>
          <p:nvPr/>
        </p:nvSpPr>
        <p:spPr>
          <a:xfrm>
            <a:off x="3071802" y="5715016"/>
            <a:ext cx="64294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57" name="Rectangle 56">
            <a:hlinkClick r:id="rId4" action="ppaction://hlinksldjump"/>
          </p:cNvPr>
          <p:cNvSpPr/>
          <p:nvPr/>
        </p:nvSpPr>
        <p:spPr>
          <a:xfrm>
            <a:off x="3786182" y="5715016"/>
            <a:ext cx="64294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58" name="Rectangle 57">
            <a:hlinkClick r:id="rId4" action="ppaction://hlinksldjump"/>
          </p:cNvPr>
          <p:cNvSpPr/>
          <p:nvPr/>
        </p:nvSpPr>
        <p:spPr>
          <a:xfrm>
            <a:off x="4500562" y="5715016"/>
            <a:ext cx="64294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64" name="Ellipse 63">
            <a:hlinkClick r:id="rId5" action="ppaction://hlinksldjump"/>
          </p:cNvPr>
          <p:cNvSpPr/>
          <p:nvPr/>
        </p:nvSpPr>
        <p:spPr>
          <a:xfrm>
            <a:off x="6715140" y="5857892"/>
            <a:ext cx="928694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retour</a:t>
            </a:r>
            <a:endParaRPr lang="fr-FR" sz="1200" dirty="0"/>
          </a:p>
        </p:txBody>
      </p:sp>
      <p:sp>
        <p:nvSpPr>
          <p:cNvPr id="71" name="Ellipse 70">
            <a:hlinkClick r:id="rId6" action="ppaction://hlinksldjump"/>
          </p:cNvPr>
          <p:cNvSpPr/>
          <p:nvPr/>
        </p:nvSpPr>
        <p:spPr>
          <a:xfrm>
            <a:off x="7572396" y="4857760"/>
            <a:ext cx="1071570" cy="71438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Contact</a:t>
            </a:r>
            <a:endParaRPr lang="fr-FR" sz="1100" dirty="0">
              <a:solidFill>
                <a:schemeClr val="tx1"/>
              </a:solidFill>
            </a:endParaRPr>
          </a:p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Adresse</a:t>
            </a:r>
          </a:p>
        </p:txBody>
      </p:sp>
      <p:sp>
        <p:nvSpPr>
          <p:cNvPr id="74" name="Rectangle 73">
            <a:hlinkClick r:id="rId7" action="ppaction://hlinksldjump"/>
          </p:cNvPr>
          <p:cNvSpPr/>
          <p:nvPr/>
        </p:nvSpPr>
        <p:spPr>
          <a:xfrm>
            <a:off x="5500694" y="4929198"/>
            <a:ext cx="1785950" cy="6429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Réserver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>
            <a:hlinkClick r:id="rId8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0" name="ZoneTexte 69">
            <a:hlinkClick r:id="rId9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75" name="ZoneTexte 74">
            <a:hlinkClick r:id="rId5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6" name="ZoneTexte 75">
            <a:hlinkClick r:id="rId10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9" name="ZoneTexte 78">
            <a:hlinkClick r:id="rId10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1" name="ZoneTexte 80">
            <a:hlinkClick r:id="rId11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2" name="ZoneTexte 81">
            <a:hlinkClick r:id="rId12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3" name="Ellipse 82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Rectangle 85"/>
          <p:cNvSpPr/>
          <p:nvPr/>
        </p:nvSpPr>
        <p:spPr>
          <a:xfrm>
            <a:off x="5143504" y="3714752"/>
            <a:ext cx="3786214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 87"/>
          <p:cNvSpPr/>
          <p:nvPr/>
        </p:nvSpPr>
        <p:spPr>
          <a:xfrm>
            <a:off x="5143504" y="2643182"/>
            <a:ext cx="3786214" cy="7858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ZoneTexte 88"/>
          <p:cNvSpPr txBox="1"/>
          <p:nvPr/>
        </p:nvSpPr>
        <p:spPr>
          <a:xfrm>
            <a:off x="5143504" y="2643182"/>
            <a:ext cx="3786182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Description</a:t>
            </a:r>
            <a:endParaRPr lang="fr-FR" sz="1000" dirty="0"/>
          </a:p>
        </p:txBody>
      </p:sp>
      <p:sp>
        <p:nvSpPr>
          <p:cNvPr id="90" name="ZoneTexte 89"/>
          <p:cNvSpPr txBox="1"/>
          <p:nvPr/>
        </p:nvSpPr>
        <p:spPr>
          <a:xfrm>
            <a:off x="5143504" y="3539969"/>
            <a:ext cx="3786214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Tarif</a:t>
            </a:r>
            <a:endParaRPr lang="fr-FR" sz="1000" dirty="0"/>
          </a:p>
        </p:txBody>
      </p:sp>
      <p:cxnSp>
        <p:nvCxnSpPr>
          <p:cNvPr id="91" name="Connecteur droit 90"/>
          <p:cNvCxnSpPr/>
          <p:nvPr/>
        </p:nvCxnSpPr>
        <p:spPr>
          <a:xfrm>
            <a:off x="5429256" y="3000372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Connecteur droit 91"/>
          <p:cNvCxnSpPr/>
          <p:nvPr/>
        </p:nvCxnSpPr>
        <p:spPr>
          <a:xfrm>
            <a:off x="5429256" y="3152772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>
          <a:xfrm flipV="1">
            <a:off x="5429256" y="3286124"/>
            <a:ext cx="1214446" cy="190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>
            <a:off x="5357818" y="4000504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5" name="Rectangle à coins arrondis 94"/>
          <p:cNvSpPr/>
          <p:nvPr/>
        </p:nvSpPr>
        <p:spPr>
          <a:xfrm>
            <a:off x="3929058" y="928670"/>
            <a:ext cx="1928826" cy="35719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Populaires du moment </a:t>
            </a:r>
            <a:endParaRPr lang="fr-FR" sz="1400" dirty="0"/>
          </a:p>
        </p:txBody>
      </p:sp>
      <p:sp>
        <p:nvSpPr>
          <p:cNvPr id="43" name="ZoneTexte 42">
            <a:hlinkClick r:id="rId14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44" name="ZoneTexte 43">
            <a:hlinkClick r:id="rId15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45" name="ZoneTexte 44">
            <a:hlinkClick r:id="rId16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46" name="ZoneTexte 45">
            <a:hlinkClick r:id="rId17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47" name="ZoneTexte 46">
            <a:hlinkClick r:id="rId18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1" grpId="0" animBg="1"/>
      <p:bldP spid="53" grpId="0" animBg="1"/>
      <p:bldP spid="54" grpId="0" animBg="1"/>
      <p:bldP spid="55" grpId="0" animBg="1"/>
      <p:bldP spid="57" grpId="0" animBg="1"/>
      <p:bldP spid="5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rme libre 59"/>
          <p:cNvSpPr/>
          <p:nvPr/>
        </p:nvSpPr>
        <p:spPr>
          <a:xfrm>
            <a:off x="1167459" y="832268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000363" y="4929197"/>
            <a:ext cx="1214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dirty="0">
              <a:latin typeface="Arial Black" pitchFamily="34" charset="0"/>
            </a:endParaRPr>
          </a:p>
        </p:txBody>
      </p:sp>
      <p:sp>
        <p:nvSpPr>
          <p:cNvPr id="42" name="Rectangle 41">
            <a:hlinkClick r:id="rId4" action="ppaction://hlinksldjump"/>
          </p:cNvPr>
          <p:cNvSpPr/>
          <p:nvPr/>
        </p:nvSpPr>
        <p:spPr>
          <a:xfrm>
            <a:off x="1714480" y="2000240"/>
            <a:ext cx="2571768" cy="264320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 dirty="0" smtClean="0">
              <a:latin typeface="Arial Black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286116" y="1500174"/>
            <a:ext cx="3357586" cy="2143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000" dirty="0" smtClean="0">
                <a:latin typeface="Baskerville Old Face" pitchFamily="18" charset="0"/>
              </a:rPr>
              <a:t>Barre de recherche</a:t>
            </a:r>
            <a:endParaRPr lang="fr-FR" sz="1000" dirty="0">
              <a:latin typeface="Baskerville Old Face" pitchFamily="18" charset="0"/>
            </a:endParaRPr>
          </a:p>
        </p:txBody>
      </p:sp>
      <p:sp>
        <p:nvSpPr>
          <p:cNvPr id="49" name="Rectangle 48">
            <a:hlinkClick r:id="rId4" action="ppaction://hlinksldjump"/>
          </p:cNvPr>
          <p:cNvSpPr/>
          <p:nvPr/>
        </p:nvSpPr>
        <p:spPr>
          <a:xfrm>
            <a:off x="1643042" y="4357694"/>
            <a:ext cx="2714644" cy="28575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 JEU SPECIAL FETE DES MERES </a:t>
            </a:r>
            <a:endParaRPr lang="fr-FR" sz="1000" dirty="0"/>
          </a:p>
        </p:txBody>
      </p:sp>
      <p:sp>
        <p:nvSpPr>
          <p:cNvPr id="80" name="Rectangle à coins arrondis 79"/>
          <p:cNvSpPr/>
          <p:nvPr/>
        </p:nvSpPr>
        <p:spPr>
          <a:xfrm>
            <a:off x="3929058" y="928670"/>
            <a:ext cx="1928826" cy="35719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Jeu spécial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sp>
        <p:nvSpPr>
          <p:cNvPr id="63" name="Rectangle 62">
            <a:hlinkClick r:id="rId6" action="ppaction://hlinksldjump"/>
          </p:cNvPr>
          <p:cNvSpPr/>
          <p:nvPr/>
        </p:nvSpPr>
        <p:spPr>
          <a:xfrm>
            <a:off x="4786314" y="2000240"/>
            <a:ext cx="2571768" cy="2643206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000" dirty="0" smtClean="0">
              <a:latin typeface="Arial Black" pitchFamily="34" charset="0"/>
            </a:endParaRPr>
          </a:p>
        </p:txBody>
      </p:sp>
      <p:sp>
        <p:nvSpPr>
          <p:cNvPr id="26" name="Rectangle 25">
            <a:hlinkClick r:id="rId8" action="ppaction://hlinksldjump"/>
          </p:cNvPr>
          <p:cNvSpPr/>
          <p:nvPr/>
        </p:nvSpPr>
        <p:spPr>
          <a:xfrm>
            <a:off x="2000232" y="4857760"/>
            <a:ext cx="1928826" cy="7143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Algerian" pitchFamily="82" charset="0"/>
              </a:rPr>
              <a:t>JOUER</a:t>
            </a:r>
            <a:endParaRPr lang="fr-FR" sz="1600" dirty="0">
              <a:latin typeface="Algerian" pitchFamily="8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hlinkClick r:id="rId9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5" name="ZoneTexte 34">
            <a:hlinkClick r:id="rId10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36" name="ZoneTexte 35">
            <a:hlinkClick r:id="rId11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7" name="ZoneTexte 36">
            <a:hlinkClick r:id="rId4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8" name="ZoneTexte 37">
            <a:hlinkClick r:id="rId4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9" name="ZoneTexte 38">
            <a:hlinkClick r:id="rId12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1" name="ZoneTexte 40">
            <a:hlinkClick r:id="rId13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hlinkClick r:id="rId6" action="ppaction://hlinksldjump"/>
          </p:cNvPr>
          <p:cNvSpPr/>
          <p:nvPr/>
        </p:nvSpPr>
        <p:spPr>
          <a:xfrm>
            <a:off x="4714876" y="4357694"/>
            <a:ext cx="2714644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JEU SPECIALE ASARAMANITRA </a:t>
            </a:r>
            <a:endParaRPr lang="fr-FR" sz="1000" dirty="0"/>
          </a:p>
        </p:txBody>
      </p:sp>
      <p:sp>
        <p:nvSpPr>
          <p:cNvPr id="45" name="Rectangle 44">
            <a:hlinkClick r:id="rId8" action="ppaction://hlinksldjump"/>
          </p:cNvPr>
          <p:cNvSpPr/>
          <p:nvPr/>
        </p:nvSpPr>
        <p:spPr>
          <a:xfrm>
            <a:off x="5143504" y="4857760"/>
            <a:ext cx="1928826" cy="7143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Algerian" pitchFamily="82" charset="0"/>
              </a:rPr>
              <a:t>JOUER</a:t>
            </a:r>
            <a:endParaRPr lang="fr-FR" sz="1600" dirty="0">
              <a:latin typeface="Algerian" pitchFamily="82" charset="0"/>
            </a:endParaRPr>
          </a:p>
        </p:txBody>
      </p:sp>
      <p:sp>
        <p:nvSpPr>
          <p:cNvPr id="46" name="ZoneTexte 45">
            <a:hlinkClick r:id="rId15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47" name="ZoneTexte 46">
            <a:hlinkClick r:id="rId16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48" name="ZoneTexte 47">
            <a:hlinkClick r:id="rId17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50" name="ZoneTexte 49">
            <a:hlinkClick r:id="rId18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51" name="ZoneTexte 50">
            <a:hlinkClick r:id="rId19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 animBg="1"/>
      <p:bldP spid="49" grpId="0" animBg="1"/>
      <p:bldP spid="63" grpId="0" animBg="1"/>
      <p:bldP spid="26" grpId="0" animBg="1"/>
      <p:bldP spid="44" grpId="0" animBg="1"/>
      <p:bldP spid="4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rme libre 59"/>
          <p:cNvSpPr/>
          <p:nvPr/>
        </p:nvSpPr>
        <p:spPr>
          <a:xfrm>
            <a:off x="1167459" y="832268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000363" y="4929197"/>
            <a:ext cx="1214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dirty="0">
              <a:latin typeface="Arial Black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286116" y="1500174"/>
            <a:ext cx="3357586" cy="2143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000" dirty="0" smtClean="0">
                <a:latin typeface="Baskerville Old Face" pitchFamily="18" charset="0"/>
              </a:rPr>
              <a:t>Barre de recherche</a:t>
            </a:r>
            <a:endParaRPr lang="fr-FR" sz="1000" dirty="0">
              <a:latin typeface="Baskerville Old Face" pitchFamily="18" charset="0"/>
            </a:endParaRPr>
          </a:p>
        </p:txBody>
      </p:sp>
      <p:pic>
        <p:nvPicPr>
          <p:cNvPr id="77" name="Image 76" descr="280293039_319268020209301_2080094352157988750_n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24"/>
            <a:ext cx="1571604" cy="121444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785918" y="2000264"/>
            <a:ext cx="6715172" cy="464344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3857620" y="2000240"/>
            <a:ext cx="2500330" cy="2857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Jeu spécial Fête des mères</a:t>
            </a:r>
            <a:endParaRPr lang="fr-FR" sz="1400" dirty="0"/>
          </a:p>
        </p:txBody>
      </p:sp>
      <p:sp>
        <p:nvSpPr>
          <p:cNvPr id="27" name="ZoneTexte 26"/>
          <p:cNvSpPr txBox="1"/>
          <p:nvPr/>
        </p:nvSpPr>
        <p:spPr>
          <a:xfrm>
            <a:off x="2786050" y="2357430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Participez et tentez de gagner (cadeaux) de (Partenaires)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2143108" y="3143248"/>
            <a:ext cx="2500330" cy="2857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Principe</a:t>
            </a:r>
            <a:endParaRPr lang="fr-FR" sz="1400" dirty="0"/>
          </a:p>
        </p:txBody>
      </p:sp>
      <p:sp>
        <p:nvSpPr>
          <p:cNvPr id="29" name="ZoneTexte 28"/>
          <p:cNvSpPr txBox="1"/>
          <p:nvPr/>
        </p:nvSpPr>
        <p:spPr>
          <a:xfrm flipH="1">
            <a:off x="2071670" y="3484907"/>
            <a:ext cx="2714644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900" dirty="0" smtClean="0">
                <a:latin typeface="Times New Roman" pitchFamily="18" charset="0"/>
                <a:cs typeface="Times New Roman" pitchFamily="18" charset="0"/>
              </a:rPr>
              <a:t>1- Insérez  une photo de vous et votre maman</a:t>
            </a:r>
          </a:p>
          <a:p>
            <a:r>
              <a:rPr lang="fr-FR" sz="900" dirty="0" smtClean="0">
                <a:latin typeface="Times New Roman" pitchFamily="18" charset="0"/>
                <a:cs typeface="Times New Roman" pitchFamily="18" charset="0"/>
              </a:rPr>
              <a:t>2-Copier et collier le lien suivant et partagez le en mode public sur </a:t>
            </a:r>
            <a:r>
              <a:rPr lang="fr-FR" sz="900" dirty="0" err="1" smtClean="0"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fr-FR" sz="900" dirty="0" smtClean="0">
                <a:latin typeface="Times New Roman" pitchFamily="18" charset="0"/>
                <a:cs typeface="Times New Roman" pitchFamily="18" charset="0"/>
              </a:rPr>
              <a:t> en précisant « </a:t>
            </a:r>
            <a:r>
              <a:rPr lang="fr-FR" sz="900" dirty="0" err="1" smtClean="0">
                <a:latin typeface="Times New Roman" pitchFamily="18" charset="0"/>
                <a:cs typeface="Times New Roman" pitchFamily="18" charset="0"/>
              </a:rPr>
              <a:t>Andao</a:t>
            </a:r>
            <a:r>
              <a:rPr lang="fr-FR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900" dirty="0" err="1" smtClean="0">
                <a:latin typeface="Times New Roman" pitchFamily="18" charset="0"/>
                <a:cs typeface="Times New Roman" pitchFamily="18" charset="0"/>
              </a:rPr>
              <a:t>hilalao</a:t>
            </a:r>
            <a:r>
              <a:rPr lang="fr-FR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900" dirty="0" err="1" smtClean="0">
                <a:latin typeface="Times New Roman" pitchFamily="18" charset="0"/>
                <a:cs typeface="Times New Roman" pitchFamily="18" charset="0"/>
              </a:rPr>
              <a:t>miaraka</a:t>
            </a:r>
            <a:r>
              <a:rPr lang="fr-FR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900" dirty="0" err="1" smtClean="0">
                <a:latin typeface="Times New Roman" pitchFamily="18" charset="0"/>
                <a:cs typeface="Times New Roman" pitchFamily="18" charset="0"/>
              </a:rPr>
              <a:t>aminy</a:t>
            </a:r>
            <a:r>
              <a:rPr lang="fr-FR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900" dirty="0" err="1" smtClean="0">
                <a:latin typeface="Times New Roman" pitchFamily="18" charset="0"/>
                <a:cs typeface="Times New Roman" pitchFamily="18" charset="0"/>
              </a:rPr>
              <a:t>Eventmdg</a:t>
            </a:r>
            <a:endParaRPr lang="fr-FR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900" dirty="0" smtClean="0">
                <a:latin typeface="Times New Roman" pitchFamily="18" charset="0"/>
                <a:cs typeface="Times New Roman" pitchFamily="18" charset="0"/>
              </a:rPr>
              <a:t>3-Invitez vos amis à </a:t>
            </a:r>
            <a:r>
              <a:rPr lang="fr-FR" sz="900" dirty="0" err="1" smtClean="0">
                <a:latin typeface="Times New Roman" pitchFamily="18" charset="0"/>
                <a:cs typeface="Times New Roman" pitchFamily="18" charset="0"/>
              </a:rPr>
              <a:t>liker</a:t>
            </a:r>
            <a:r>
              <a:rPr lang="fr-FR" sz="900" dirty="0" smtClean="0">
                <a:latin typeface="Times New Roman" pitchFamily="18" charset="0"/>
                <a:cs typeface="Times New Roman" pitchFamily="18" charset="0"/>
              </a:rPr>
              <a:t> la page </a:t>
            </a:r>
            <a:r>
              <a:rPr lang="fr-FR" sz="900" dirty="0" err="1" smtClean="0"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fr-FR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900" dirty="0" err="1" smtClean="0">
                <a:latin typeface="Times New Roman" pitchFamily="18" charset="0"/>
                <a:cs typeface="Times New Roman" pitchFamily="18" charset="0"/>
              </a:rPr>
              <a:t>eventmdg</a:t>
            </a:r>
            <a:r>
              <a:rPr lang="fr-FR" sz="9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fr-FR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15074" y="3071810"/>
            <a:ext cx="1857388" cy="15001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Photo à insérer ici </a:t>
            </a:r>
            <a:endParaRPr lang="fr-FR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2143108" y="5000636"/>
            <a:ext cx="2500330" cy="2857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/>
              <a:t>Deadline ..................................</a:t>
            </a:r>
            <a:endParaRPr lang="fr-FR" sz="1400" dirty="0"/>
          </a:p>
        </p:txBody>
      </p:sp>
      <p:sp>
        <p:nvSpPr>
          <p:cNvPr id="33" name="ZoneTexte 32"/>
          <p:cNvSpPr txBox="1"/>
          <p:nvPr/>
        </p:nvSpPr>
        <p:spPr>
          <a:xfrm>
            <a:off x="2857488" y="5214950"/>
            <a:ext cx="22860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(Date et heure)</a:t>
            </a:r>
            <a:endParaRPr lang="fr-FR" sz="900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2143108" y="5429264"/>
            <a:ext cx="2500330" cy="2857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/>
              <a:t>Tirage au sort............................. </a:t>
            </a:r>
            <a:endParaRPr lang="fr-FR" sz="1400" dirty="0"/>
          </a:p>
        </p:txBody>
      </p:sp>
      <p:sp>
        <p:nvSpPr>
          <p:cNvPr id="35" name="ZoneTexte 34"/>
          <p:cNvSpPr txBox="1"/>
          <p:nvPr/>
        </p:nvSpPr>
        <p:spPr>
          <a:xfrm>
            <a:off x="2357422" y="5715016"/>
            <a:ext cx="22860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(Date/heure/lieu</a:t>
            </a:r>
            <a:endParaRPr lang="fr-FR" sz="900" dirty="0"/>
          </a:p>
        </p:txBody>
      </p:sp>
      <p:sp>
        <p:nvSpPr>
          <p:cNvPr id="36" name="Rectangle à coins arrondis 35">
            <a:hlinkClick r:id="rId6" action="ppaction://hlinksldjump"/>
          </p:cNvPr>
          <p:cNvSpPr/>
          <p:nvPr/>
        </p:nvSpPr>
        <p:spPr>
          <a:xfrm>
            <a:off x="4572000" y="6215082"/>
            <a:ext cx="785818" cy="35719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ok</a:t>
            </a:r>
            <a:endParaRPr lang="fr-FR" dirty="0"/>
          </a:p>
        </p:txBody>
      </p:sp>
      <p:sp>
        <p:nvSpPr>
          <p:cNvPr id="37" name="Rectangle à coins arrondis 36">
            <a:hlinkClick r:id="rId6" action="ppaction://hlinksldjump"/>
          </p:cNvPr>
          <p:cNvSpPr/>
          <p:nvPr/>
        </p:nvSpPr>
        <p:spPr>
          <a:xfrm>
            <a:off x="6429388" y="4643446"/>
            <a:ext cx="1571636" cy="3571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upload</a:t>
            </a:r>
            <a:endParaRPr lang="fr-FR" dirty="0"/>
          </a:p>
        </p:txBody>
      </p:sp>
      <p:sp>
        <p:nvSpPr>
          <p:cNvPr id="45" name="Rectangle 44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>
            <a:hlinkClick r:id="rId7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7" name="ZoneTexte 46">
            <a:hlinkClick r:id="rId6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48" name="ZoneTexte 47">
            <a:hlinkClick r:id="rId8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9" name="ZoneTexte 48">
            <a:hlinkClick r:id="rId9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0" name="ZoneTexte 49">
            <a:hlinkClick r:id="rId9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1" name="ZoneTexte 50">
            <a:hlinkClick r:id="rId10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3" name="ZoneTexte 52">
            <a:hlinkClick r:id="rId11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4" name="Ellipse 53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à coins arrondis 54"/>
          <p:cNvSpPr/>
          <p:nvPr/>
        </p:nvSpPr>
        <p:spPr>
          <a:xfrm>
            <a:off x="3929058" y="928670"/>
            <a:ext cx="1928826" cy="35719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Jeu spécial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sp>
        <p:nvSpPr>
          <p:cNvPr id="39" name="ZoneTexte 38">
            <a:hlinkClick r:id="rId13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52" name="ZoneTexte 51">
            <a:hlinkClick r:id="rId14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56" name="ZoneTexte 55">
            <a:hlinkClick r:id="rId15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57" name="ZoneTexte 56">
            <a:hlinkClick r:id="rId16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58" name="ZoneTexte 57">
            <a:hlinkClick r:id="rId17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  <p:sp>
        <p:nvSpPr>
          <p:cNvPr id="38" name="Ellipse 37"/>
          <p:cNvSpPr/>
          <p:nvPr/>
        </p:nvSpPr>
        <p:spPr>
          <a:xfrm>
            <a:off x="6643702" y="5429264"/>
            <a:ext cx="1214446" cy="114300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Voir les cadeaux</a:t>
            </a:r>
            <a:endParaRPr lang="fr-FR" sz="1200" dirty="0"/>
          </a:p>
        </p:txBody>
      </p:sp>
      <p:sp>
        <p:nvSpPr>
          <p:cNvPr id="41" name="Rectangle à coins arrondis 40"/>
          <p:cNvSpPr/>
          <p:nvPr/>
        </p:nvSpPr>
        <p:spPr>
          <a:xfrm>
            <a:off x="2143108" y="4572008"/>
            <a:ext cx="2500330" cy="2857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/>
              <a:t>Nombre de gagnants.................</a:t>
            </a:r>
            <a:endParaRPr lang="fr-FR" sz="14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rme libre 32"/>
          <p:cNvSpPr/>
          <p:nvPr/>
        </p:nvSpPr>
        <p:spPr>
          <a:xfrm>
            <a:off x="1142976" y="714356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66" name="Rectangle 65">
            <a:hlinkClick r:id="rId4" action="ppaction://hlinksldjump"/>
          </p:cNvPr>
          <p:cNvSpPr/>
          <p:nvPr/>
        </p:nvSpPr>
        <p:spPr>
          <a:xfrm>
            <a:off x="3000364" y="2428868"/>
            <a:ext cx="3714776" cy="2857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Femme </a:t>
            </a:r>
            <a:endParaRPr lang="fr-FR" sz="1100" dirty="0"/>
          </a:p>
        </p:txBody>
      </p:sp>
      <p:sp>
        <p:nvSpPr>
          <p:cNvPr id="68" name="Rectangle 67">
            <a:hlinkClick r:id="rId5" action="ppaction://hlinksldjump"/>
          </p:cNvPr>
          <p:cNvSpPr/>
          <p:nvPr/>
        </p:nvSpPr>
        <p:spPr>
          <a:xfrm>
            <a:off x="3000364" y="2786058"/>
            <a:ext cx="3714776" cy="2857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Spécial enfant  </a:t>
            </a:r>
            <a:endParaRPr lang="fr-FR" sz="1100" dirty="0"/>
          </a:p>
        </p:txBody>
      </p:sp>
      <p:sp>
        <p:nvSpPr>
          <p:cNvPr id="53" name="Rectangle 52">
            <a:hlinkClick r:id="rId6" action="ppaction://hlinksldjump"/>
          </p:cNvPr>
          <p:cNvSpPr/>
          <p:nvPr/>
        </p:nvSpPr>
        <p:spPr>
          <a:xfrm>
            <a:off x="3000364" y="2071678"/>
            <a:ext cx="3714776" cy="2857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Homme </a:t>
            </a:r>
            <a:endParaRPr lang="fr-FR" sz="1100" dirty="0"/>
          </a:p>
        </p:txBody>
      </p:sp>
      <p:sp>
        <p:nvSpPr>
          <p:cNvPr id="55" name="Rectangle à coins arrondis 54">
            <a:hlinkClick r:id="rId7" action="ppaction://hlinksldjump"/>
          </p:cNvPr>
          <p:cNvSpPr/>
          <p:nvPr/>
        </p:nvSpPr>
        <p:spPr>
          <a:xfrm>
            <a:off x="3000364" y="1571612"/>
            <a:ext cx="3714776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vestimentaires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>
            <a:hlinkClick r:id="rId7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7" name="ZoneTexte 36">
            <a:hlinkClick r:id="rId8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38" name="ZoneTexte 37">
            <a:hlinkClick r:id="rId9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9" name="ZoneTexte 38">
            <a:hlinkClick r:id="rId10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0" name="ZoneTexte 39">
            <a:hlinkClick r:id="rId10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1" name="ZoneTexte 40">
            <a:hlinkClick r:id="rId11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4" name="ZoneTexte 43">
            <a:hlinkClick r:id="rId12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>
            <a:hlinkClick r:id="rId14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47" name="Plaque 46"/>
          <p:cNvSpPr/>
          <p:nvPr/>
        </p:nvSpPr>
        <p:spPr>
          <a:xfrm>
            <a:off x="3929058" y="928670"/>
            <a:ext cx="1785950" cy="35719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Mariage/fiançailles</a:t>
            </a:r>
            <a:endParaRPr lang="fr-FR" sz="1400" dirty="0"/>
          </a:p>
        </p:txBody>
      </p:sp>
      <p:sp>
        <p:nvSpPr>
          <p:cNvPr id="25" name="ZoneTexte 24">
            <a:hlinkClick r:id="rId15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26" name="ZoneTexte 25">
            <a:hlinkClick r:id="rId16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28" name="ZoneTexte 27">
            <a:hlinkClick r:id="rId17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31" name="ZoneTexte 30">
            <a:hlinkClick r:id="rId18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8" grpId="0" animBg="1"/>
      <p:bldP spid="5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rme libre 59"/>
          <p:cNvSpPr/>
          <p:nvPr/>
        </p:nvSpPr>
        <p:spPr>
          <a:xfrm>
            <a:off x="1167459" y="832268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000363" y="4929197"/>
            <a:ext cx="1214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dirty="0">
              <a:latin typeface="Arial Black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286116" y="1500174"/>
            <a:ext cx="3357586" cy="2143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000" dirty="0" smtClean="0">
                <a:latin typeface="Baskerville Old Face" pitchFamily="18" charset="0"/>
              </a:rPr>
              <a:t>Barre de recherche</a:t>
            </a:r>
            <a:endParaRPr lang="fr-FR" sz="1000" dirty="0">
              <a:latin typeface="Baskerville Old Face" pitchFamily="18" charset="0"/>
            </a:endParaRPr>
          </a:p>
        </p:txBody>
      </p:sp>
      <p:pic>
        <p:nvPicPr>
          <p:cNvPr id="77" name="Image 76" descr="280293039_319268020209301_2080094352157988750_n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24"/>
            <a:ext cx="1571604" cy="121444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785918" y="2000264"/>
            <a:ext cx="6715172" cy="464344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3857620" y="2000240"/>
            <a:ext cx="2500330" cy="2857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ASARAMANITRA</a:t>
            </a:r>
            <a:endParaRPr lang="fr-FR" sz="1400" dirty="0"/>
          </a:p>
        </p:txBody>
      </p:sp>
      <p:sp>
        <p:nvSpPr>
          <p:cNvPr id="27" name="ZoneTexte 26"/>
          <p:cNvSpPr txBox="1"/>
          <p:nvPr/>
        </p:nvSpPr>
        <p:spPr>
          <a:xfrm>
            <a:off x="2500298" y="2702478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Jouez  et tentez de gagner (cadeaux) de (Partenaires)</a:t>
            </a:r>
            <a:endParaRPr lang="fr-FR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3786182" y="3500438"/>
            <a:ext cx="2500330" cy="2857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Principe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3786182" y="4214818"/>
            <a:ext cx="2500330" cy="2857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/>
              <a:t>Deadline ..................................</a:t>
            </a:r>
            <a:endParaRPr lang="fr-FR" sz="1400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3786182" y="4572008"/>
            <a:ext cx="2500330" cy="2857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/>
              <a:t>Tirage au sort............................. </a:t>
            </a:r>
            <a:endParaRPr lang="fr-FR" sz="1400" dirty="0"/>
          </a:p>
        </p:txBody>
      </p:sp>
      <p:sp>
        <p:nvSpPr>
          <p:cNvPr id="45" name="Rectangle 44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>
            <a:hlinkClick r:id="rId6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7" name="ZoneTexte 46">
            <a:hlinkClick r:id="rId7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48" name="ZoneTexte 47">
            <a:hlinkClick r:id="rId8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9" name="ZoneTexte 48">
            <a:hlinkClick r:id="rId9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0" name="ZoneTexte 49">
            <a:hlinkClick r:id="rId9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1" name="ZoneTexte 50">
            <a:hlinkClick r:id="rId10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3" name="ZoneTexte 52">
            <a:hlinkClick r:id="rId11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4" name="Ellipse 53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à coins arrondis 54"/>
          <p:cNvSpPr/>
          <p:nvPr/>
        </p:nvSpPr>
        <p:spPr>
          <a:xfrm>
            <a:off x="3929058" y="928670"/>
            <a:ext cx="1928826" cy="35719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Jeu spécial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sp>
        <p:nvSpPr>
          <p:cNvPr id="39" name="ZoneTexte 38">
            <a:hlinkClick r:id="rId13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52" name="ZoneTexte 51">
            <a:hlinkClick r:id="rId14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56" name="ZoneTexte 55">
            <a:hlinkClick r:id="rId15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57" name="ZoneTexte 56">
            <a:hlinkClick r:id="rId16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58" name="ZoneTexte 57">
            <a:hlinkClick r:id="rId17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  <p:sp>
        <p:nvSpPr>
          <p:cNvPr id="38" name="Ellipse 37"/>
          <p:cNvSpPr/>
          <p:nvPr/>
        </p:nvSpPr>
        <p:spPr>
          <a:xfrm>
            <a:off x="4357686" y="5214950"/>
            <a:ext cx="1214446" cy="114300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Voir les cadeaux</a:t>
            </a:r>
            <a:endParaRPr lang="fr-FR" sz="1200" dirty="0"/>
          </a:p>
        </p:txBody>
      </p:sp>
      <p:sp>
        <p:nvSpPr>
          <p:cNvPr id="41" name="Rectangle à coins arrondis 40"/>
          <p:cNvSpPr/>
          <p:nvPr/>
        </p:nvSpPr>
        <p:spPr>
          <a:xfrm>
            <a:off x="3786182" y="3857628"/>
            <a:ext cx="2500330" cy="2857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/>
              <a:t>Nombre de gagnants.................</a:t>
            </a:r>
            <a:endParaRPr lang="fr-FR" sz="14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 150" descr="280462583_742329726941315_1205213968077591978_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1785926"/>
            <a:ext cx="357190" cy="285752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571868" y="785794"/>
            <a:ext cx="2857520" cy="2143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000" dirty="0" smtClean="0">
                <a:latin typeface="Baskerville Old Face" pitchFamily="18" charset="0"/>
              </a:rPr>
              <a:t>Barre de recherche</a:t>
            </a:r>
            <a:endParaRPr lang="fr-FR" sz="1000" dirty="0">
              <a:latin typeface="Baskerville Old Face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85984" y="1928802"/>
            <a:ext cx="1143008" cy="71438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logo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2285984" y="2714620"/>
            <a:ext cx="1143008" cy="21431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/>
              <a:t>Offres</a:t>
            </a:r>
            <a:endParaRPr lang="fr-FR" sz="800" dirty="0"/>
          </a:p>
        </p:txBody>
      </p:sp>
      <p:sp>
        <p:nvSpPr>
          <p:cNvPr id="45" name="Rectangle 44"/>
          <p:cNvSpPr/>
          <p:nvPr/>
        </p:nvSpPr>
        <p:spPr>
          <a:xfrm>
            <a:off x="2285984" y="1214422"/>
            <a:ext cx="5857916" cy="2143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Catégorie: Décoration</a:t>
            </a:r>
            <a:endParaRPr lang="fr-FR" sz="1100" dirty="0"/>
          </a:p>
        </p:txBody>
      </p:sp>
      <p:sp>
        <p:nvSpPr>
          <p:cNvPr id="49" name="Rectangle 48"/>
          <p:cNvSpPr/>
          <p:nvPr/>
        </p:nvSpPr>
        <p:spPr>
          <a:xfrm>
            <a:off x="2285984" y="3000372"/>
            <a:ext cx="1143008" cy="21431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/>
              <a:t>Contact</a:t>
            </a:r>
            <a:endParaRPr lang="fr-FR" sz="800" dirty="0"/>
          </a:p>
        </p:txBody>
      </p:sp>
      <p:sp>
        <p:nvSpPr>
          <p:cNvPr id="114" name="ZoneTexte 113"/>
          <p:cNvSpPr txBox="1"/>
          <p:nvPr/>
        </p:nvSpPr>
        <p:spPr>
          <a:xfrm>
            <a:off x="2285984" y="1643051"/>
            <a:ext cx="1143008" cy="2000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00" dirty="0" smtClean="0"/>
              <a:t>Nom du partenaire</a:t>
            </a:r>
            <a:endParaRPr lang="fr-FR" sz="700" dirty="0"/>
          </a:p>
        </p:txBody>
      </p:sp>
      <p:sp>
        <p:nvSpPr>
          <p:cNvPr id="134" name="Étoile à 5 branches 133"/>
          <p:cNvSpPr/>
          <p:nvPr/>
        </p:nvSpPr>
        <p:spPr>
          <a:xfrm>
            <a:off x="2357422" y="3286124"/>
            <a:ext cx="142876" cy="14287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Étoile à 5 branches 134"/>
          <p:cNvSpPr/>
          <p:nvPr/>
        </p:nvSpPr>
        <p:spPr>
          <a:xfrm>
            <a:off x="2571736" y="3286124"/>
            <a:ext cx="142876" cy="14287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Étoile à 5 branches 137"/>
          <p:cNvSpPr/>
          <p:nvPr/>
        </p:nvSpPr>
        <p:spPr>
          <a:xfrm>
            <a:off x="2786050" y="3286124"/>
            <a:ext cx="142876" cy="14287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Étoile à 5 branches 138"/>
          <p:cNvSpPr/>
          <p:nvPr/>
        </p:nvSpPr>
        <p:spPr>
          <a:xfrm>
            <a:off x="3000364" y="3286124"/>
            <a:ext cx="142876" cy="14287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Étoile à 5 branches 139"/>
          <p:cNvSpPr/>
          <p:nvPr/>
        </p:nvSpPr>
        <p:spPr>
          <a:xfrm>
            <a:off x="3214678" y="3286124"/>
            <a:ext cx="142876" cy="14287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490" name="AutoShape 2" descr="Aucune description disponibl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52" name="Image 151" descr="280462583_742329726941315_1205213968077591978_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1785925"/>
            <a:ext cx="357190" cy="285752"/>
          </a:xfrm>
          <a:prstGeom prst="rect">
            <a:avLst/>
          </a:prstGeom>
        </p:spPr>
      </p:pic>
      <p:sp>
        <p:nvSpPr>
          <p:cNvPr id="153" name="Rectangle 152"/>
          <p:cNvSpPr/>
          <p:nvPr/>
        </p:nvSpPr>
        <p:spPr>
          <a:xfrm>
            <a:off x="3857620" y="1928801"/>
            <a:ext cx="1143008" cy="71438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logo</a:t>
            </a:r>
            <a:endParaRPr lang="fr-FR" dirty="0"/>
          </a:p>
        </p:txBody>
      </p:sp>
      <p:sp>
        <p:nvSpPr>
          <p:cNvPr id="154" name="Rectangle 153"/>
          <p:cNvSpPr/>
          <p:nvPr/>
        </p:nvSpPr>
        <p:spPr>
          <a:xfrm>
            <a:off x="3857620" y="2714619"/>
            <a:ext cx="1143008" cy="21431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/>
              <a:t>Offres</a:t>
            </a:r>
            <a:endParaRPr lang="fr-FR" sz="800" dirty="0"/>
          </a:p>
        </p:txBody>
      </p:sp>
      <p:sp>
        <p:nvSpPr>
          <p:cNvPr id="155" name="Rectangle 154"/>
          <p:cNvSpPr/>
          <p:nvPr/>
        </p:nvSpPr>
        <p:spPr>
          <a:xfrm>
            <a:off x="3857620" y="3000371"/>
            <a:ext cx="1143008" cy="21431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/>
              <a:t>Contact</a:t>
            </a:r>
            <a:endParaRPr lang="fr-FR" sz="800" dirty="0"/>
          </a:p>
        </p:txBody>
      </p:sp>
      <p:sp>
        <p:nvSpPr>
          <p:cNvPr id="156" name="ZoneTexte 155"/>
          <p:cNvSpPr txBox="1"/>
          <p:nvPr/>
        </p:nvSpPr>
        <p:spPr>
          <a:xfrm>
            <a:off x="3857620" y="1643050"/>
            <a:ext cx="1143008" cy="2000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00" dirty="0" smtClean="0"/>
              <a:t>Nom du partenaire</a:t>
            </a:r>
            <a:endParaRPr lang="fr-FR" sz="700" dirty="0"/>
          </a:p>
        </p:txBody>
      </p:sp>
      <p:sp>
        <p:nvSpPr>
          <p:cNvPr id="157" name="Étoile à 5 branches 156"/>
          <p:cNvSpPr/>
          <p:nvPr/>
        </p:nvSpPr>
        <p:spPr>
          <a:xfrm>
            <a:off x="3929058" y="3286123"/>
            <a:ext cx="142876" cy="14287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Étoile à 5 branches 157"/>
          <p:cNvSpPr/>
          <p:nvPr/>
        </p:nvSpPr>
        <p:spPr>
          <a:xfrm>
            <a:off x="4143372" y="3286123"/>
            <a:ext cx="142876" cy="14287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Étoile à 5 branches 158"/>
          <p:cNvSpPr/>
          <p:nvPr/>
        </p:nvSpPr>
        <p:spPr>
          <a:xfrm>
            <a:off x="4357686" y="3286123"/>
            <a:ext cx="142876" cy="14287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Étoile à 5 branches 159"/>
          <p:cNvSpPr/>
          <p:nvPr/>
        </p:nvSpPr>
        <p:spPr>
          <a:xfrm>
            <a:off x="4572000" y="3286123"/>
            <a:ext cx="142876" cy="14287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Étoile à 5 branches 160"/>
          <p:cNvSpPr/>
          <p:nvPr/>
        </p:nvSpPr>
        <p:spPr>
          <a:xfrm>
            <a:off x="4786314" y="3286123"/>
            <a:ext cx="142876" cy="14287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2" name="Image 161" descr="280462583_742329726941315_1205213968077591978_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785925"/>
            <a:ext cx="357190" cy="285752"/>
          </a:xfrm>
          <a:prstGeom prst="rect">
            <a:avLst/>
          </a:prstGeom>
        </p:spPr>
      </p:pic>
      <p:sp>
        <p:nvSpPr>
          <p:cNvPr id="163" name="Rectangle 162"/>
          <p:cNvSpPr/>
          <p:nvPr/>
        </p:nvSpPr>
        <p:spPr>
          <a:xfrm>
            <a:off x="5429256" y="1928801"/>
            <a:ext cx="1143008" cy="71438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logo</a:t>
            </a:r>
            <a:endParaRPr lang="fr-FR" dirty="0"/>
          </a:p>
        </p:txBody>
      </p:sp>
      <p:sp>
        <p:nvSpPr>
          <p:cNvPr id="164" name="Rectangle 163"/>
          <p:cNvSpPr/>
          <p:nvPr/>
        </p:nvSpPr>
        <p:spPr>
          <a:xfrm>
            <a:off x="5429256" y="2714619"/>
            <a:ext cx="1143008" cy="21431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/>
              <a:t>Offres</a:t>
            </a:r>
            <a:endParaRPr lang="fr-FR" sz="800" dirty="0"/>
          </a:p>
        </p:txBody>
      </p:sp>
      <p:sp>
        <p:nvSpPr>
          <p:cNvPr id="165" name="Rectangle 164"/>
          <p:cNvSpPr/>
          <p:nvPr/>
        </p:nvSpPr>
        <p:spPr>
          <a:xfrm>
            <a:off x="5429256" y="3000371"/>
            <a:ext cx="1143008" cy="21431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/>
              <a:t>Contact</a:t>
            </a:r>
            <a:endParaRPr lang="fr-FR" sz="800" dirty="0"/>
          </a:p>
        </p:txBody>
      </p:sp>
      <p:sp>
        <p:nvSpPr>
          <p:cNvPr id="166" name="ZoneTexte 165"/>
          <p:cNvSpPr txBox="1"/>
          <p:nvPr/>
        </p:nvSpPr>
        <p:spPr>
          <a:xfrm>
            <a:off x="5429256" y="1643050"/>
            <a:ext cx="1143008" cy="2000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00" dirty="0" smtClean="0"/>
              <a:t>Nom du partenaire</a:t>
            </a:r>
            <a:endParaRPr lang="fr-FR" sz="700" dirty="0"/>
          </a:p>
        </p:txBody>
      </p:sp>
      <p:sp>
        <p:nvSpPr>
          <p:cNvPr id="167" name="Étoile à 5 branches 166"/>
          <p:cNvSpPr/>
          <p:nvPr/>
        </p:nvSpPr>
        <p:spPr>
          <a:xfrm>
            <a:off x="5500694" y="3286123"/>
            <a:ext cx="142876" cy="14287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Étoile à 5 branches 167"/>
          <p:cNvSpPr/>
          <p:nvPr/>
        </p:nvSpPr>
        <p:spPr>
          <a:xfrm>
            <a:off x="5715008" y="3286123"/>
            <a:ext cx="142876" cy="14287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Étoile à 5 branches 168"/>
          <p:cNvSpPr/>
          <p:nvPr/>
        </p:nvSpPr>
        <p:spPr>
          <a:xfrm>
            <a:off x="5929322" y="3286123"/>
            <a:ext cx="142876" cy="14287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Étoile à 5 branches 169"/>
          <p:cNvSpPr/>
          <p:nvPr/>
        </p:nvSpPr>
        <p:spPr>
          <a:xfrm>
            <a:off x="6143636" y="3286123"/>
            <a:ext cx="142876" cy="14287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Étoile à 5 branches 170"/>
          <p:cNvSpPr/>
          <p:nvPr/>
        </p:nvSpPr>
        <p:spPr>
          <a:xfrm>
            <a:off x="6357950" y="3286123"/>
            <a:ext cx="142876" cy="14287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2" name="Image 171" descr="280462583_742329726941315_1205213968077591978_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1785925"/>
            <a:ext cx="357190" cy="285752"/>
          </a:xfrm>
          <a:prstGeom prst="rect">
            <a:avLst/>
          </a:prstGeom>
        </p:spPr>
      </p:pic>
      <p:sp>
        <p:nvSpPr>
          <p:cNvPr id="173" name="Rectangle 172"/>
          <p:cNvSpPr/>
          <p:nvPr/>
        </p:nvSpPr>
        <p:spPr>
          <a:xfrm>
            <a:off x="7000892" y="1928801"/>
            <a:ext cx="1143008" cy="71438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logo</a:t>
            </a:r>
            <a:endParaRPr lang="fr-FR" dirty="0"/>
          </a:p>
        </p:txBody>
      </p:sp>
      <p:sp>
        <p:nvSpPr>
          <p:cNvPr id="174" name="Rectangle 173"/>
          <p:cNvSpPr/>
          <p:nvPr/>
        </p:nvSpPr>
        <p:spPr>
          <a:xfrm>
            <a:off x="7000892" y="2714619"/>
            <a:ext cx="1143008" cy="21431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/>
              <a:t>Offres</a:t>
            </a:r>
            <a:endParaRPr lang="fr-FR" sz="800" dirty="0"/>
          </a:p>
        </p:txBody>
      </p:sp>
      <p:sp>
        <p:nvSpPr>
          <p:cNvPr id="175" name="Rectangle 174"/>
          <p:cNvSpPr/>
          <p:nvPr/>
        </p:nvSpPr>
        <p:spPr>
          <a:xfrm>
            <a:off x="7000892" y="3000371"/>
            <a:ext cx="1143008" cy="21431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/>
              <a:t>Contact</a:t>
            </a:r>
            <a:endParaRPr lang="fr-FR" sz="800" dirty="0"/>
          </a:p>
        </p:txBody>
      </p:sp>
      <p:sp>
        <p:nvSpPr>
          <p:cNvPr id="176" name="ZoneTexte 175"/>
          <p:cNvSpPr txBox="1"/>
          <p:nvPr/>
        </p:nvSpPr>
        <p:spPr>
          <a:xfrm>
            <a:off x="7000892" y="1643050"/>
            <a:ext cx="1143008" cy="2000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00" dirty="0" smtClean="0"/>
              <a:t>Nom du partenaire</a:t>
            </a:r>
            <a:endParaRPr lang="fr-FR" sz="700" dirty="0"/>
          </a:p>
        </p:txBody>
      </p:sp>
      <p:sp>
        <p:nvSpPr>
          <p:cNvPr id="177" name="Étoile à 5 branches 176"/>
          <p:cNvSpPr/>
          <p:nvPr/>
        </p:nvSpPr>
        <p:spPr>
          <a:xfrm>
            <a:off x="7072330" y="3286123"/>
            <a:ext cx="142876" cy="14287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Étoile à 5 branches 177"/>
          <p:cNvSpPr/>
          <p:nvPr/>
        </p:nvSpPr>
        <p:spPr>
          <a:xfrm>
            <a:off x="7286644" y="3286123"/>
            <a:ext cx="142876" cy="14287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Étoile à 5 branches 178"/>
          <p:cNvSpPr/>
          <p:nvPr/>
        </p:nvSpPr>
        <p:spPr>
          <a:xfrm>
            <a:off x="7500958" y="3286123"/>
            <a:ext cx="142876" cy="14287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Étoile à 5 branches 179"/>
          <p:cNvSpPr/>
          <p:nvPr/>
        </p:nvSpPr>
        <p:spPr>
          <a:xfrm>
            <a:off x="7715272" y="3286123"/>
            <a:ext cx="142876" cy="14287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Étoile à 5 branches 180"/>
          <p:cNvSpPr/>
          <p:nvPr/>
        </p:nvSpPr>
        <p:spPr>
          <a:xfrm>
            <a:off x="7929586" y="3286123"/>
            <a:ext cx="142876" cy="14287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Rectangle 181"/>
          <p:cNvSpPr/>
          <p:nvPr/>
        </p:nvSpPr>
        <p:spPr>
          <a:xfrm>
            <a:off x="2285984" y="3643314"/>
            <a:ext cx="5857916" cy="2143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Catégorie: Salles</a:t>
            </a:r>
            <a:endParaRPr lang="fr-FR" sz="1100" dirty="0"/>
          </a:p>
        </p:txBody>
      </p:sp>
      <p:pic>
        <p:nvPicPr>
          <p:cNvPr id="183" name="Image 182" descr="280462583_742329726941315_1205213968077591978_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4214818"/>
            <a:ext cx="357190" cy="285752"/>
          </a:xfrm>
          <a:prstGeom prst="rect">
            <a:avLst/>
          </a:prstGeom>
        </p:spPr>
      </p:pic>
      <p:sp>
        <p:nvSpPr>
          <p:cNvPr id="184" name="Rectangle 183"/>
          <p:cNvSpPr/>
          <p:nvPr/>
        </p:nvSpPr>
        <p:spPr>
          <a:xfrm>
            <a:off x="2285984" y="4357694"/>
            <a:ext cx="1143008" cy="71438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logo</a:t>
            </a:r>
            <a:endParaRPr lang="fr-FR" dirty="0"/>
          </a:p>
        </p:txBody>
      </p:sp>
      <p:sp>
        <p:nvSpPr>
          <p:cNvPr id="185" name="Rectangle 184"/>
          <p:cNvSpPr/>
          <p:nvPr/>
        </p:nvSpPr>
        <p:spPr>
          <a:xfrm>
            <a:off x="2285984" y="5143512"/>
            <a:ext cx="1143008" cy="21431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/>
              <a:t>Offres</a:t>
            </a:r>
            <a:endParaRPr lang="fr-FR" sz="800" dirty="0"/>
          </a:p>
        </p:txBody>
      </p:sp>
      <p:sp>
        <p:nvSpPr>
          <p:cNvPr id="186" name="Rectangle 185"/>
          <p:cNvSpPr/>
          <p:nvPr/>
        </p:nvSpPr>
        <p:spPr>
          <a:xfrm>
            <a:off x="2285984" y="5429264"/>
            <a:ext cx="1143008" cy="21431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/>
              <a:t>Contact</a:t>
            </a:r>
            <a:endParaRPr lang="fr-FR" sz="800" dirty="0"/>
          </a:p>
        </p:txBody>
      </p:sp>
      <p:sp>
        <p:nvSpPr>
          <p:cNvPr id="187" name="ZoneTexte 186"/>
          <p:cNvSpPr txBox="1"/>
          <p:nvPr/>
        </p:nvSpPr>
        <p:spPr>
          <a:xfrm>
            <a:off x="2285984" y="4071943"/>
            <a:ext cx="1143008" cy="2000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00" dirty="0" smtClean="0"/>
              <a:t>Nom du partenaire</a:t>
            </a:r>
            <a:endParaRPr lang="fr-FR" sz="700" dirty="0"/>
          </a:p>
        </p:txBody>
      </p:sp>
      <p:sp>
        <p:nvSpPr>
          <p:cNvPr id="188" name="Étoile à 5 branches 187"/>
          <p:cNvSpPr/>
          <p:nvPr/>
        </p:nvSpPr>
        <p:spPr>
          <a:xfrm>
            <a:off x="2357422" y="5715016"/>
            <a:ext cx="142876" cy="14287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9" name="Étoile à 5 branches 188"/>
          <p:cNvSpPr/>
          <p:nvPr/>
        </p:nvSpPr>
        <p:spPr>
          <a:xfrm>
            <a:off x="2571736" y="5715016"/>
            <a:ext cx="142876" cy="14287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0" name="Étoile à 5 branches 189"/>
          <p:cNvSpPr/>
          <p:nvPr/>
        </p:nvSpPr>
        <p:spPr>
          <a:xfrm>
            <a:off x="2786050" y="5715016"/>
            <a:ext cx="142876" cy="14287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1" name="Étoile à 5 branches 190"/>
          <p:cNvSpPr/>
          <p:nvPr/>
        </p:nvSpPr>
        <p:spPr>
          <a:xfrm>
            <a:off x="3000364" y="5715016"/>
            <a:ext cx="142876" cy="14287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2" name="Étoile à 5 branches 191"/>
          <p:cNvSpPr/>
          <p:nvPr/>
        </p:nvSpPr>
        <p:spPr>
          <a:xfrm>
            <a:off x="3214678" y="5715016"/>
            <a:ext cx="142876" cy="14287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3" name="Image 192" descr="280462583_742329726941315_1205213968077591978_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4214817"/>
            <a:ext cx="357190" cy="285752"/>
          </a:xfrm>
          <a:prstGeom prst="rect">
            <a:avLst/>
          </a:prstGeom>
        </p:spPr>
      </p:pic>
      <p:sp>
        <p:nvSpPr>
          <p:cNvPr id="194" name="Rectangle 193"/>
          <p:cNvSpPr/>
          <p:nvPr/>
        </p:nvSpPr>
        <p:spPr>
          <a:xfrm>
            <a:off x="3857620" y="4357693"/>
            <a:ext cx="1143008" cy="71438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logo</a:t>
            </a:r>
            <a:endParaRPr lang="fr-FR" dirty="0"/>
          </a:p>
        </p:txBody>
      </p:sp>
      <p:sp>
        <p:nvSpPr>
          <p:cNvPr id="195" name="Rectangle 194"/>
          <p:cNvSpPr/>
          <p:nvPr/>
        </p:nvSpPr>
        <p:spPr>
          <a:xfrm>
            <a:off x="3857620" y="5143511"/>
            <a:ext cx="1143008" cy="21431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/>
              <a:t>Offres</a:t>
            </a:r>
            <a:endParaRPr lang="fr-FR" sz="800" dirty="0"/>
          </a:p>
        </p:txBody>
      </p:sp>
      <p:sp>
        <p:nvSpPr>
          <p:cNvPr id="196" name="Rectangle 195"/>
          <p:cNvSpPr/>
          <p:nvPr/>
        </p:nvSpPr>
        <p:spPr>
          <a:xfrm>
            <a:off x="3857620" y="5429263"/>
            <a:ext cx="1143008" cy="21431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/>
              <a:t>Contact</a:t>
            </a:r>
            <a:endParaRPr lang="fr-FR" sz="800" dirty="0"/>
          </a:p>
        </p:txBody>
      </p:sp>
      <p:sp>
        <p:nvSpPr>
          <p:cNvPr id="197" name="ZoneTexte 196"/>
          <p:cNvSpPr txBox="1"/>
          <p:nvPr/>
        </p:nvSpPr>
        <p:spPr>
          <a:xfrm>
            <a:off x="3857620" y="4071942"/>
            <a:ext cx="1143008" cy="2000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00" dirty="0" smtClean="0"/>
              <a:t>Nom du partenaire</a:t>
            </a:r>
            <a:endParaRPr lang="fr-FR" sz="700" dirty="0"/>
          </a:p>
        </p:txBody>
      </p:sp>
      <p:sp>
        <p:nvSpPr>
          <p:cNvPr id="198" name="Étoile à 5 branches 197"/>
          <p:cNvSpPr/>
          <p:nvPr/>
        </p:nvSpPr>
        <p:spPr>
          <a:xfrm>
            <a:off x="3929058" y="5715015"/>
            <a:ext cx="142876" cy="14287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9" name="Étoile à 5 branches 198"/>
          <p:cNvSpPr/>
          <p:nvPr/>
        </p:nvSpPr>
        <p:spPr>
          <a:xfrm>
            <a:off x="4143372" y="5715015"/>
            <a:ext cx="142876" cy="14287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0" name="Étoile à 5 branches 199"/>
          <p:cNvSpPr/>
          <p:nvPr/>
        </p:nvSpPr>
        <p:spPr>
          <a:xfrm>
            <a:off x="4357686" y="5715015"/>
            <a:ext cx="142876" cy="14287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1" name="Étoile à 5 branches 200"/>
          <p:cNvSpPr/>
          <p:nvPr/>
        </p:nvSpPr>
        <p:spPr>
          <a:xfrm>
            <a:off x="4572000" y="5715015"/>
            <a:ext cx="142876" cy="14287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2" name="Étoile à 5 branches 201"/>
          <p:cNvSpPr/>
          <p:nvPr/>
        </p:nvSpPr>
        <p:spPr>
          <a:xfrm>
            <a:off x="4786314" y="5715015"/>
            <a:ext cx="142876" cy="14287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3" name="Image 202" descr="280462583_742329726941315_1205213968077591978_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4214817"/>
            <a:ext cx="357190" cy="285752"/>
          </a:xfrm>
          <a:prstGeom prst="rect">
            <a:avLst/>
          </a:prstGeom>
        </p:spPr>
      </p:pic>
      <p:sp>
        <p:nvSpPr>
          <p:cNvPr id="204" name="Rectangle 203"/>
          <p:cNvSpPr/>
          <p:nvPr/>
        </p:nvSpPr>
        <p:spPr>
          <a:xfrm>
            <a:off x="5429256" y="4357693"/>
            <a:ext cx="1143008" cy="71438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logo</a:t>
            </a:r>
            <a:endParaRPr lang="fr-FR" dirty="0"/>
          </a:p>
        </p:txBody>
      </p:sp>
      <p:sp>
        <p:nvSpPr>
          <p:cNvPr id="205" name="Rectangle 204"/>
          <p:cNvSpPr/>
          <p:nvPr/>
        </p:nvSpPr>
        <p:spPr>
          <a:xfrm>
            <a:off x="5429256" y="5143511"/>
            <a:ext cx="1143008" cy="21431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/>
              <a:t>Offres</a:t>
            </a:r>
            <a:endParaRPr lang="fr-FR" sz="800" dirty="0"/>
          </a:p>
        </p:txBody>
      </p:sp>
      <p:sp>
        <p:nvSpPr>
          <p:cNvPr id="206" name="Rectangle 205"/>
          <p:cNvSpPr/>
          <p:nvPr/>
        </p:nvSpPr>
        <p:spPr>
          <a:xfrm>
            <a:off x="5429256" y="5429263"/>
            <a:ext cx="1143008" cy="21431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/>
              <a:t>Contact</a:t>
            </a:r>
            <a:endParaRPr lang="fr-FR" sz="800" dirty="0"/>
          </a:p>
        </p:txBody>
      </p:sp>
      <p:sp>
        <p:nvSpPr>
          <p:cNvPr id="207" name="ZoneTexte 206"/>
          <p:cNvSpPr txBox="1"/>
          <p:nvPr/>
        </p:nvSpPr>
        <p:spPr>
          <a:xfrm>
            <a:off x="5429256" y="4071942"/>
            <a:ext cx="1143008" cy="2000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00" dirty="0" smtClean="0"/>
              <a:t>Nom du partenaire</a:t>
            </a:r>
            <a:endParaRPr lang="fr-FR" sz="700" dirty="0"/>
          </a:p>
        </p:txBody>
      </p:sp>
      <p:sp>
        <p:nvSpPr>
          <p:cNvPr id="208" name="Étoile à 5 branches 207"/>
          <p:cNvSpPr/>
          <p:nvPr/>
        </p:nvSpPr>
        <p:spPr>
          <a:xfrm>
            <a:off x="5500694" y="5715015"/>
            <a:ext cx="142876" cy="14287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9" name="Étoile à 5 branches 208"/>
          <p:cNvSpPr/>
          <p:nvPr/>
        </p:nvSpPr>
        <p:spPr>
          <a:xfrm>
            <a:off x="5715008" y="5715015"/>
            <a:ext cx="142876" cy="14287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0" name="Étoile à 5 branches 209"/>
          <p:cNvSpPr/>
          <p:nvPr/>
        </p:nvSpPr>
        <p:spPr>
          <a:xfrm>
            <a:off x="5929322" y="5715015"/>
            <a:ext cx="142876" cy="14287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1" name="Étoile à 5 branches 210"/>
          <p:cNvSpPr/>
          <p:nvPr/>
        </p:nvSpPr>
        <p:spPr>
          <a:xfrm>
            <a:off x="6143636" y="5715015"/>
            <a:ext cx="142876" cy="14287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2" name="Étoile à 5 branches 211"/>
          <p:cNvSpPr/>
          <p:nvPr/>
        </p:nvSpPr>
        <p:spPr>
          <a:xfrm>
            <a:off x="6357950" y="5715015"/>
            <a:ext cx="142876" cy="14287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3" name="Image 212" descr="280462583_742329726941315_1205213968077591978_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4214817"/>
            <a:ext cx="357190" cy="285752"/>
          </a:xfrm>
          <a:prstGeom prst="rect">
            <a:avLst/>
          </a:prstGeom>
        </p:spPr>
      </p:pic>
      <p:sp>
        <p:nvSpPr>
          <p:cNvPr id="214" name="Rectangle 213"/>
          <p:cNvSpPr/>
          <p:nvPr/>
        </p:nvSpPr>
        <p:spPr>
          <a:xfrm>
            <a:off x="7000892" y="4357693"/>
            <a:ext cx="1143008" cy="71438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logo</a:t>
            </a:r>
            <a:endParaRPr lang="fr-FR" dirty="0"/>
          </a:p>
        </p:txBody>
      </p:sp>
      <p:sp>
        <p:nvSpPr>
          <p:cNvPr id="215" name="Rectangle 214"/>
          <p:cNvSpPr/>
          <p:nvPr/>
        </p:nvSpPr>
        <p:spPr>
          <a:xfrm>
            <a:off x="7000892" y="5143511"/>
            <a:ext cx="1143008" cy="21431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/>
              <a:t>Offres</a:t>
            </a:r>
            <a:endParaRPr lang="fr-FR" sz="800" dirty="0"/>
          </a:p>
        </p:txBody>
      </p:sp>
      <p:sp>
        <p:nvSpPr>
          <p:cNvPr id="216" name="Rectangle 215"/>
          <p:cNvSpPr/>
          <p:nvPr/>
        </p:nvSpPr>
        <p:spPr>
          <a:xfrm>
            <a:off x="7000892" y="5429263"/>
            <a:ext cx="1143008" cy="21431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/>
              <a:t>Contact</a:t>
            </a:r>
            <a:endParaRPr lang="fr-FR" sz="800" dirty="0"/>
          </a:p>
        </p:txBody>
      </p:sp>
      <p:sp>
        <p:nvSpPr>
          <p:cNvPr id="217" name="ZoneTexte 216"/>
          <p:cNvSpPr txBox="1"/>
          <p:nvPr/>
        </p:nvSpPr>
        <p:spPr>
          <a:xfrm>
            <a:off x="7000892" y="4071942"/>
            <a:ext cx="1143008" cy="2000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00" dirty="0" smtClean="0"/>
              <a:t>Nom du partenaire</a:t>
            </a:r>
            <a:endParaRPr lang="fr-FR" sz="700" dirty="0"/>
          </a:p>
        </p:txBody>
      </p:sp>
      <p:sp>
        <p:nvSpPr>
          <p:cNvPr id="218" name="Étoile à 5 branches 217"/>
          <p:cNvSpPr/>
          <p:nvPr/>
        </p:nvSpPr>
        <p:spPr>
          <a:xfrm>
            <a:off x="7072330" y="5715015"/>
            <a:ext cx="142876" cy="14287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9" name="Étoile à 5 branches 218"/>
          <p:cNvSpPr/>
          <p:nvPr/>
        </p:nvSpPr>
        <p:spPr>
          <a:xfrm>
            <a:off x="7286644" y="5715015"/>
            <a:ext cx="142876" cy="14287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0" name="Étoile à 5 branches 219"/>
          <p:cNvSpPr/>
          <p:nvPr/>
        </p:nvSpPr>
        <p:spPr>
          <a:xfrm>
            <a:off x="7500958" y="5715015"/>
            <a:ext cx="142876" cy="14287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1" name="Étoile à 5 branches 220"/>
          <p:cNvSpPr/>
          <p:nvPr/>
        </p:nvSpPr>
        <p:spPr>
          <a:xfrm>
            <a:off x="7715272" y="5715015"/>
            <a:ext cx="142876" cy="14287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2" name="Étoile à 5 branches 221"/>
          <p:cNvSpPr/>
          <p:nvPr/>
        </p:nvSpPr>
        <p:spPr>
          <a:xfrm>
            <a:off x="7929586" y="5715015"/>
            <a:ext cx="142876" cy="14287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3" name="Rectangle 222"/>
          <p:cNvSpPr/>
          <p:nvPr/>
        </p:nvSpPr>
        <p:spPr>
          <a:xfrm>
            <a:off x="2285984" y="6143644"/>
            <a:ext cx="5857916" cy="2143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........................................................</a:t>
            </a:r>
            <a:endParaRPr lang="fr-FR" sz="1100" dirty="0"/>
          </a:p>
        </p:txBody>
      </p:sp>
      <p:sp>
        <p:nvSpPr>
          <p:cNvPr id="104" name="Rectangle 103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ZoneTexte 104">
            <a:hlinkClick r:id="rId5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06" name="ZoneTexte 105">
            <a:hlinkClick r:id="rId6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107" name="ZoneTexte 106">
            <a:hlinkClick r:id="rId7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08" name="ZoneTexte 107">
            <a:hlinkClick r:id="rId8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09" name="ZoneTexte 108">
            <a:hlinkClick r:id="rId8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10" name="ZoneTexte 109">
            <a:hlinkClick r:id="rId9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11" name="ZoneTexte 110">
            <a:hlinkClick r:id="rId10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12" name="Ellipse 111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ZoneTexte 112">
            <a:hlinkClick r:id="rId12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115" name="ZoneTexte 114">
            <a:hlinkClick r:id="rId13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116" name="ZoneTexte 115">
            <a:hlinkClick r:id="rId14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117" name="ZoneTexte 116">
            <a:hlinkClick r:id="rId15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118" name="ZoneTexte 117">
            <a:hlinkClick r:id="rId16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rme libre 59"/>
          <p:cNvSpPr/>
          <p:nvPr/>
        </p:nvSpPr>
        <p:spPr>
          <a:xfrm>
            <a:off x="1167459" y="832268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571868" y="785794"/>
            <a:ext cx="2857520" cy="2143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000" dirty="0" smtClean="0">
                <a:latin typeface="Baskerville Old Face" pitchFamily="18" charset="0"/>
              </a:rPr>
              <a:t>Barre de recherche</a:t>
            </a:r>
            <a:endParaRPr lang="fr-FR" sz="1000" dirty="0">
              <a:latin typeface="Baskerville Old Face" pitchFamily="18" charset="0"/>
            </a:endParaRPr>
          </a:p>
        </p:txBody>
      </p:sp>
      <p:sp>
        <p:nvSpPr>
          <p:cNvPr id="133" name="Rectangle à coins arrondis 132">
            <a:hlinkClick r:id="rId4" action="ppaction://hlinksldjump"/>
          </p:cNvPr>
          <p:cNvSpPr/>
          <p:nvPr/>
        </p:nvSpPr>
        <p:spPr>
          <a:xfrm>
            <a:off x="2928926" y="1928802"/>
            <a:ext cx="3786214" cy="8572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Créer un planning 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143" name="Rectangle à coins arrondis 142">
            <a:hlinkClick r:id="rId5" action="ppaction://hlinksldjump"/>
          </p:cNvPr>
          <p:cNvSpPr/>
          <p:nvPr/>
        </p:nvSpPr>
        <p:spPr>
          <a:xfrm>
            <a:off x="2928926" y="3000372"/>
            <a:ext cx="3786214" cy="8572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Mes planning 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hlinkClick r:id="rId6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8" name="ZoneTexte 27">
            <a:hlinkClick r:id="rId7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29" name="ZoneTexte 28">
            <a:hlinkClick r:id="rId8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0" name="ZoneTexte 29">
            <a:hlinkClick r:id="rId9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1" name="ZoneTexte 30">
            <a:hlinkClick r:id="rId9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2" name="ZoneTexte 31">
            <a:hlinkClick r:id="rId10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3" name="ZoneTexte 32">
            <a:hlinkClick r:id="rId11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hlinkClick r:id="rId13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36" name="ZoneTexte 35">
            <a:hlinkClick r:id="rId14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37" name="ZoneTexte 36">
            <a:hlinkClick r:id="rId15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38" name="ZoneTexte 37">
            <a:hlinkClick r:id="rId5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39" name="ZoneTexte 38">
            <a:hlinkClick r:id="rId16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rme libre 59"/>
          <p:cNvSpPr/>
          <p:nvPr/>
        </p:nvSpPr>
        <p:spPr>
          <a:xfrm>
            <a:off x="1167459" y="832268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428992" y="1071546"/>
            <a:ext cx="2857520" cy="2143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000" dirty="0" smtClean="0">
                <a:latin typeface="Baskerville Old Face" pitchFamily="18" charset="0"/>
              </a:rPr>
              <a:t>Barre de recherche</a:t>
            </a:r>
            <a:endParaRPr lang="fr-FR" sz="1000" dirty="0">
              <a:latin typeface="Baskerville Old Face" pitchFamily="18" charset="0"/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2928926" y="1571612"/>
            <a:ext cx="3786214" cy="4286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Mes planning 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2000232" y="2500306"/>
            <a:ext cx="1785950" cy="1500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2000232" y="2069419"/>
            <a:ext cx="1714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Anniversaire </a:t>
            </a:r>
            <a:r>
              <a:rPr lang="fr-FR" sz="1100" b="1" dirty="0" err="1" smtClean="0"/>
              <a:t>Neny</a:t>
            </a:r>
            <a:endParaRPr lang="fr-FR" sz="1100" b="1" dirty="0" smtClean="0"/>
          </a:p>
          <a:p>
            <a:pPr algn="ctr"/>
            <a:r>
              <a:rPr lang="fr-FR" sz="1100" b="1" dirty="0" smtClean="0"/>
              <a:t>23 Avril 2022</a:t>
            </a:r>
            <a:endParaRPr lang="fr-FR" sz="1100" b="1" dirty="0"/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1928794" y="4000504"/>
            <a:ext cx="1928826" cy="2857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Voir</a:t>
            </a:r>
            <a:endParaRPr lang="fr-FR" sz="1200" dirty="0"/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4429124" y="2500306"/>
            <a:ext cx="1785950" cy="15001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28" name="Rectangle 27">
            <a:hlinkClick r:id="rId5" action="ppaction://hlinksldjump"/>
          </p:cNvPr>
          <p:cNvSpPr/>
          <p:nvPr/>
        </p:nvSpPr>
        <p:spPr>
          <a:xfrm>
            <a:off x="4357686" y="4000504"/>
            <a:ext cx="1928826" cy="2857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Voir</a:t>
            </a:r>
            <a:endParaRPr lang="fr-FR" sz="1200" dirty="0"/>
          </a:p>
        </p:txBody>
      </p:sp>
      <p:sp>
        <p:nvSpPr>
          <p:cNvPr id="29" name="ZoneTexte 28"/>
          <p:cNvSpPr txBox="1"/>
          <p:nvPr/>
        </p:nvSpPr>
        <p:spPr>
          <a:xfrm>
            <a:off x="4214810" y="2100196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Mariage de </a:t>
            </a:r>
            <a:r>
              <a:rPr lang="fr-FR" sz="1000" b="1" dirty="0" err="1" smtClean="0"/>
              <a:t>Tsito</a:t>
            </a:r>
            <a:r>
              <a:rPr lang="fr-FR" sz="1000" b="1" dirty="0" smtClean="0"/>
              <a:t> et </a:t>
            </a:r>
            <a:r>
              <a:rPr lang="fr-FR" sz="1000" b="1" dirty="0" err="1" smtClean="0"/>
              <a:t>Gaelle</a:t>
            </a:r>
            <a:endParaRPr lang="fr-FR" sz="1000" b="1" dirty="0" smtClean="0"/>
          </a:p>
          <a:p>
            <a:pPr algn="ctr"/>
            <a:r>
              <a:rPr lang="fr-FR" sz="1000" b="1" dirty="0" smtClean="0"/>
              <a:t>23 Avril 202-Espace </a:t>
            </a:r>
            <a:r>
              <a:rPr lang="fr-FR" sz="1000" b="1" dirty="0" err="1" smtClean="0"/>
              <a:t>Mitia</a:t>
            </a:r>
            <a:endParaRPr lang="fr-FR" sz="1000" b="1" dirty="0"/>
          </a:p>
        </p:txBody>
      </p:sp>
      <p:sp>
        <p:nvSpPr>
          <p:cNvPr id="31" name="Rectangle 30">
            <a:hlinkClick r:id="rId5" action="ppaction://hlinksldjump"/>
          </p:cNvPr>
          <p:cNvSpPr/>
          <p:nvPr/>
        </p:nvSpPr>
        <p:spPr>
          <a:xfrm>
            <a:off x="6715140" y="2500306"/>
            <a:ext cx="1785950" cy="15001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32" name="Rectangle 31">
            <a:hlinkClick r:id="rId5" action="ppaction://hlinksldjump"/>
          </p:cNvPr>
          <p:cNvSpPr/>
          <p:nvPr/>
        </p:nvSpPr>
        <p:spPr>
          <a:xfrm>
            <a:off x="6643702" y="4000504"/>
            <a:ext cx="1928826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Ajouter</a:t>
            </a:r>
            <a:endParaRPr lang="fr-FR" sz="1200" dirty="0"/>
          </a:p>
        </p:txBody>
      </p:sp>
      <p:sp>
        <p:nvSpPr>
          <p:cNvPr id="33" name="Croix 32">
            <a:hlinkClick r:id="rId5" action="ppaction://hlinksldjump"/>
          </p:cNvPr>
          <p:cNvSpPr/>
          <p:nvPr/>
        </p:nvSpPr>
        <p:spPr>
          <a:xfrm>
            <a:off x="7358082" y="3071810"/>
            <a:ext cx="500066" cy="500066"/>
          </a:xfrm>
          <a:prstGeom prst="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>
            <a:hlinkClick r:id="rId8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9" name="ZoneTexte 38">
            <a:hlinkClick r:id="rId9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40" name="ZoneTexte 39">
            <a:hlinkClick r:id="rId10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1" name="ZoneTexte 40">
            <a:hlinkClick r:id="rId11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2" name="ZoneTexte 41">
            <a:hlinkClick r:id="rId11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3" name="ZoneTexte 42">
            <a:hlinkClick r:id="rId12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4" name="ZoneTexte 43">
            <a:hlinkClick r:id="rId13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>
            <a:hlinkClick r:id="rId15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47" name="ZoneTexte 46">
            <a:hlinkClick r:id="rId16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48" name="ZoneTexte 47">
            <a:hlinkClick r:id="rId17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49" name="ZoneTexte 48">
            <a:hlinkClick r:id="rId18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50" name="ZoneTexte 49">
            <a:hlinkClick r:id="rId19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  <p:sp>
        <p:nvSpPr>
          <p:cNvPr id="34" name="Rectangle 33">
            <a:hlinkClick r:id="rId5" action="ppaction://hlinksldjump"/>
          </p:cNvPr>
          <p:cNvSpPr/>
          <p:nvPr/>
        </p:nvSpPr>
        <p:spPr>
          <a:xfrm>
            <a:off x="1928794" y="4357694"/>
            <a:ext cx="1928826" cy="2857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Modifier</a:t>
            </a:r>
            <a:endParaRPr lang="fr-FR" sz="1200" dirty="0"/>
          </a:p>
        </p:txBody>
      </p:sp>
      <p:sp>
        <p:nvSpPr>
          <p:cNvPr id="35" name="Rectangle 34">
            <a:hlinkClick r:id="rId5" action="ppaction://hlinksldjump"/>
          </p:cNvPr>
          <p:cNvSpPr/>
          <p:nvPr/>
        </p:nvSpPr>
        <p:spPr>
          <a:xfrm>
            <a:off x="4357686" y="4357694"/>
            <a:ext cx="1928826" cy="2857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Modifier</a:t>
            </a:r>
            <a:endParaRPr lang="fr-FR" sz="12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rme libre 59"/>
          <p:cNvSpPr/>
          <p:nvPr/>
        </p:nvSpPr>
        <p:spPr>
          <a:xfrm>
            <a:off x="1142976" y="857232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571868" y="785794"/>
            <a:ext cx="2857520" cy="2143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000" dirty="0" smtClean="0">
                <a:latin typeface="Baskerville Old Face" pitchFamily="18" charset="0"/>
              </a:rPr>
              <a:t>Barre de recherche</a:t>
            </a:r>
            <a:endParaRPr lang="fr-FR" sz="1000" dirty="0">
              <a:latin typeface="Baskerville Old Face" pitchFamily="18" charset="0"/>
            </a:endParaRPr>
          </a:p>
        </p:txBody>
      </p:sp>
      <p:pic>
        <p:nvPicPr>
          <p:cNvPr id="77" name="Image 76" descr="280293039_319268020209301_2080094352157988750_n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24"/>
            <a:ext cx="1571604" cy="121444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214546" y="1285860"/>
            <a:ext cx="1785950" cy="35719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/>
              <a:t>Type de l’évènement </a:t>
            </a:r>
            <a:endParaRPr lang="fr-FR" sz="1200" dirty="0"/>
          </a:p>
        </p:txBody>
      </p:sp>
      <p:sp>
        <p:nvSpPr>
          <p:cNvPr id="24" name="Rectangle 23"/>
          <p:cNvSpPr/>
          <p:nvPr/>
        </p:nvSpPr>
        <p:spPr>
          <a:xfrm>
            <a:off x="2214546" y="1714488"/>
            <a:ext cx="1785950" cy="35719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Date  </a:t>
            </a:r>
            <a:endParaRPr lang="fr-FR" sz="1200" dirty="0"/>
          </a:p>
        </p:txBody>
      </p:sp>
      <p:sp>
        <p:nvSpPr>
          <p:cNvPr id="25" name="Rectangle 24"/>
          <p:cNvSpPr/>
          <p:nvPr/>
        </p:nvSpPr>
        <p:spPr>
          <a:xfrm>
            <a:off x="2214546" y="2143116"/>
            <a:ext cx="1785950" cy="35719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Lieu   </a:t>
            </a:r>
            <a:endParaRPr lang="fr-FR" sz="1200" dirty="0"/>
          </a:p>
        </p:txBody>
      </p:sp>
      <p:graphicFrame>
        <p:nvGraphicFramePr>
          <p:cNvPr id="26" name="Tableau 25"/>
          <p:cNvGraphicFramePr>
            <a:graphicFrameLocks noGrp="1"/>
          </p:cNvGraphicFramePr>
          <p:nvPr/>
        </p:nvGraphicFramePr>
        <p:xfrm>
          <a:off x="2071670" y="2714620"/>
          <a:ext cx="6096001" cy="26517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28760"/>
                <a:gridCol w="2428892"/>
                <a:gridCol w="785818"/>
                <a:gridCol w="785818"/>
                <a:gridCol w="666713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Liste </a:t>
                      </a:r>
                      <a:endParaRPr lang="fr-FR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Partenaires/lieux</a:t>
                      </a:r>
                      <a:endParaRPr lang="fr-FR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A </a:t>
                      </a:r>
                      <a:r>
                        <a:rPr lang="fr-FR" sz="1100" baseline="0" dirty="0" smtClean="0"/>
                        <a:t>faire </a:t>
                      </a:r>
                      <a:endParaRPr lang="fr-FR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aseline="0" dirty="0" smtClean="0"/>
                        <a:t>En cours </a:t>
                      </a:r>
                      <a:endParaRPr lang="fr-FR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Fait </a:t>
                      </a:r>
                      <a:endParaRPr lang="fr-FR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Espace</a:t>
                      </a:r>
                      <a:endParaRPr lang="fr-FR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Vêtements</a:t>
                      </a:r>
                      <a:r>
                        <a:rPr lang="fr-FR" sz="1100" baseline="0" dirty="0" smtClean="0"/>
                        <a:t> et chaussures</a:t>
                      </a:r>
                      <a:endParaRPr lang="fr-FR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Déco</a:t>
                      </a:r>
                      <a:endParaRPr lang="fr-FR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Traiteurs/cuisiniers </a:t>
                      </a:r>
                      <a:endParaRPr lang="fr-FR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Faire</a:t>
                      </a:r>
                      <a:r>
                        <a:rPr lang="fr-FR" sz="1100" baseline="0" dirty="0" smtClean="0"/>
                        <a:t> part</a:t>
                      </a:r>
                      <a:endParaRPr lang="fr-FR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Ajouter une liste </a:t>
                      </a:r>
                      <a:endParaRPr lang="fr-FR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Forme libre 28"/>
          <p:cNvSpPr/>
          <p:nvPr/>
        </p:nvSpPr>
        <p:spPr>
          <a:xfrm rot="833121">
            <a:off x="6164554" y="3556808"/>
            <a:ext cx="240002" cy="203558"/>
          </a:xfrm>
          <a:custGeom>
            <a:avLst/>
            <a:gdLst>
              <a:gd name="connsiteX0" fmla="*/ 0 w 560717"/>
              <a:gd name="connsiteY0" fmla="*/ 621102 h 923026"/>
              <a:gd name="connsiteX1" fmla="*/ 25879 w 560717"/>
              <a:gd name="connsiteY1" fmla="*/ 646981 h 923026"/>
              <a:gd name="connsiteX2" fmla="*/ 241539 w 560717"/>
              <a:gd name="connsiteY2" fmla="*/ 923026 h 923026"/>
              <a:gd name="connsiteX3" fmla="*/ 250166 w 560717"/>
              <a:gd name="connsiteY3" fmla="*/ 888521 h 923026"/>
              <a:gd name="connsiteX4" fmla="*/ 258792 w 560717"/>
              <a:gd name="connsiteY4" fmla="*/ 750498 h 923026"/>
              <a:gd name="connsiteX5" fmla="*/ 319177 w 560717"/>
              <a:gd name="connsiteY5" fmla="*/ 603849 h 923026"/>
              <a:gd name="connsiteX6" fmla="*/ 345056 w 560717"/>
              <a:gd name="connsiteY6" fmla="*/ 543464 h 923026"/>
              <a:gd name="connsiteX7" fmla="*/ 431321 w 560717"/>
              <a:gd name="connsiteY7" fmla="*/ 310551 h 923026"/>
              <a:gd name="connsiteX8" fmla="*/ 483079 w 560717"/>
              <a:gd name="connsiteY8" fmla="*/ 146649 h 923026"/>
              <a:gd name="connsiteX9" fmla="*/ 491705 w 560717"/>
              <a:gd name="connsiteY9" fmla="*/ 112143 h 923026"/>
              <a:gd name="connsiteX10" fmla="*/ 508958 w 560717"/>
              <a:gd name="connsiteY10" fmla="*/ 77638 h 923026"/>
              <a:gd name="connsiteX11" fmla="*/ 534838 w 560717"/>
              <a:gd name="connsiteY11" fmla="*/ 43132 h 923026"/>
              <a:gd name="connsiteX12" fmla="*/ 560717 w 560717"/>
              <a:gd name="connsiteY12" fmla="*/ 0 h 92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0717" h="923026">
                <a:moveTo>
                  <a:pt x="0" y="621102"/>
                </a:moveTo>
                <a:cubicBezTo>
                  <a:pt x="8626" y="629728"/>
                  <a:pt x="18258" y="637455"/>
                  <a:pt x="25879" y="646981"/>
                </a:cubicBezTo>
                <a:cubicBezTo>
                  <a:pt x="98823" y="738160"/>
                  <a:pt x="241539" y="923026"/>
                  <a:pt x="241539" y="923026"/>
                </a:cubicBezTo>
                <a:cubicBezTo>
                  <a:pt x="244415" y="911524"/>
                  <a:pt x="248986" y="900318"/>
                  <a:pt x="250166" y="888521"/>
                </a:cubicBezTo>
                <a:cubicBezTo>
                  <a:pt x="254753" y="842652"/>
                  <a:pt x="250689" y="795878"/>
                  <a:pt x="258792" y="750498"/>
                </a:cubicBezTo>
                <a:cubicBezTo>
                  <a:pt x="278806" y="638417"/>
                  <a:pt x="283709" y="674785"/>
                  <a:pt x="319177" y="603849"/>
                </a:cubicBezTo>
                <a:cubicBezTo>
                  <a:pt x="328970" y="584262"/>
                  <a:pt x="337235" y="563919"/>
                  <a:pt x="345056" y="543464"/>
                </a:cubicBezTo>
                <a:cubicBezTo>
                  <a:pt x="374624" y="466132"/>
                  <a:pt x="406390" y="389500"/>
                  <a:pt x="431321" y="310551"/>
                </a:cubicBezTo>
                <a:cubicBezTo>
                  <a:pt x="448574" y="255917"/>
                  <a:pt x="469184" y="202232"/>
                  <a:pt x="483079" y="146649"/>
                </a:cubicBezTo>
                <a:cubicBezTo>
                  <a:pt x="485954" y="135147"/>
                  <a:pt x="487542" y="123244"/>
                  <a:pt x="491705" y="112143"/>
                </a:cubicBezTo>
                <a:cubicBezTo>
                  <a:pt x="496220" y="100102"/>
                  <a:pt x="502142" y="88543"/>
                  <a:pt x="508958" y="77638"/>
                </a:cubicBezTo>
                <a:cubicBezTo>
                  <a:pt x="516578" y="65446"/>
                  <a:pt x="526211" y="54634"/>
                  <a:pt x="534838" y="43132"/>
                </a:cubicBezTo>
                <a:cubicBezTo>
                  <a:pt x="546036" y="9537"/>
                  <a:pt x="537034" y="23683"/>
                  <a:pt x="560717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Forme libre 30"/>
          <p:cNvSpPr/>
          <p:nvPr/>
        </p:nvSpPr>
        <p:spPr>
          <a:xfrm rot="833121">
            <a:off x="6947724" y="3905194"/>
            <a:ext cx="177773" cy="173915"/>
          </a:xfrm>
          <a:custGeom>
            <a:avLst/>
            <a:gdLst>
              <a:gd name="connsiteX0" fmla="*/ 0 w 560717"/>
              <a:gd name="connsiteY0" fmla="*/ 621102 h 923026"/>
              <a:gd name="connsiteX1" fmla="*/ 25879 w 560717"/>
              <a:gd name="connsiteY1" fmla="*/ 646981 h 923026"/>
              <a:gd name="connsiteX2" fmla="*/ 241539 w 560717"/>
              <a:gd name="connsiteY2" fmla="*/ 923026 h 923026"/>
              <a:gd name="connsiteX3" fmla="*/ 250166 w 560717"/>
              <a:gd name="connsiteY3" fmla="*/ 888521 h 923026"/>
              <a:gd name="connsiteX4" fmla="*/ 258792 w 560717"/>
              <a:gd name="connsiteY4" fmla="*/ 750498 h 923026"/>
              <a:gd name="connsiteX5" fmla="*/ 319177 w 560717"/>
              <a:gd name="connsiteY5" fmla="*/ 603849 h 923026"/>
              <a:gd name="connsiteX6" fmla="*/ 345056 w 560717"/>
              <a:gd name="connsiteY6" fmla="*/ 543464 h 923026"/>
              <a:gd name="connsiteX7" fmla="*/ 431321 w 560717"/>
              <a:gd name="connsiteY7" fmla="*/ 310551 h 923026"/>
              <a:gd name="connsiteX8" fmla="*/ 483079 w 560717"/>
              <a:gd name="connsiteY8" fmla="*/ 146649 h 923026"/>
              <a:gd name="connsiteX9" fmla="*/ 491705 w 560717"/>
              <a:gd name="connsiteY9" fmla="*/ 112143 h 923026"/>
              <a:gd name="connsiteX10" fmla="*/ 508958 w 560717"/>
              <a:gd name="connsiteY10" fmla="*/ 77638 h 923026"/>
              <a:gd name="connsiteX11" fmla="*/ 534838 w 560717"/>
              <a:gd name="connsiteY11" fmla="*/ 43132 h 923026"/>
              <a:gd name="connsiteX12" fmla="*/ 560717 w 560717"/>
              <a:gd name="connsiteY12" fmla="*/ 0 h 92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0717" h="923026">
                <a:moveTo>
                  <a:pt x="0" y="621102"/>
                </a:moveTo>
                <a:cubicBezTo>
                  <a:pt x="8626" y="629728"/>
                  <a:pt x="18258" y="637455"/>
                  <a:pt x="25879" y="646981"/>
                </a:cubicBezTo>
                <a:cubicBezTo>
                  <a:pt x="98823" y="738160"/>
                  <a:pt x="241539" y="923026"/>
                  <a:pt x="241539" y="923026"/>
                </a:cubicBezTo>
                <a:cubicBezTo>
                  <a:pt x="244415" y="911524"/>
                  <a:pt x="248986" y="900318"/>
                  <a:pt x="250166" y="888521"/>
                </a:cubicBezTo>
                <a:cubicBezTo>
                  <a:pt x="254753" y="842652"/>
                  <a:pt x="250689" y="795878"/>
                  <a:pt x="258792" y="750498"/>
                </a:cubicBezTo>
                <a:cubicBezTo>
                  <a:pt x="278806" y="638417"/>
                  <a:pt x="283709" y="674785"/>
                  <a:pt x="319177" y="603849"/>
                </a:cubicBezTo>
                <a:cubicBezTo>
                  <a:pt x="328970" y="584262"/>
                  <a:pt x="337235" y="563919"/>
                  <a:pt x="345056" y="543464"/>
                </a:cubicBezTo>
                <a:cubicBezTo>
                  <a:pt x="374624" y="466132"/>
                  <a:pt x="406390" y="389500"/>
                  <a:pt x="431321" y="310551"/>
                </a:cubicBezTo>
                <a:cubicBezTo>
                  <a:pt x="448574" y="255917"/>
                  <a:pt x="469184" y="202232"/>
                  <a:pt x="483079" y="146649"/>
                </a:cubicBezTo>
                <a:cubicBezTo>
                  <a:pt x="485954" y="135147"/>
                  <a:pt x="487542" y="123244"/>
                  <a:pt x="491705" y="112143"/>
                </a:cubicBezTo>
                <a:cubicBezTo>
                  <a:pt x="496220" y="100102"/>
                  <a:pt x="502142" y="88543"/>
                  <a:pt x="508958" y="77638"/>
                </a:cubicBezTo>
                <a:cubicBezTo>
                  <a:pt x="516578" y="65446"/>
                  <a:pt x="526211" y="54634"/>
                  <a:pt x="534838" y="43132"/>
                </a:cubicBezTo>
                <a:cubicBezTo>
                  <a:pt x="546036" y="9537"/>
                  <a:pt x="537034" y="23683"/>
                  <a:pt x="560717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Forme libre 31"/>
          <p:cNvSpPr/>
          <p:nvPr/>
        </p:nvSpPr>
        <p:spPr>
          <a:xfrm rot="833121">
            <a:off x="6948768" y="4325250"/>
            <a:ext cx="247124" cy="191059"/>
          </a:xfrm>
          <a:custGeom>
            <a:avLst/>
            <a:gdLst>
              <a:gd name="connsiteX0" fmla="*/ 0 w 560717"/>
              <a:gd name="connsiteY0" fmla="*/ 621102 h 923026"/>
              <a:gd name="connsiteX1" fmla="*/ 25879 w 560717"/>
              <a:gd name="connsiteY1" fmla="*/ 646981 h 923026"/>
              <a:gd name="connsiteX2" fmla="*/ 241539 w 560717"/>
              <a:gd name="connsiteY2" fmla="*/ 923026 h 923026"/>
              <a:gd name="connsiteX3" fmla="*/ 250166 w 560717"/>
              <a:gd name="connsiteY3" fmla="*/ 888521 h 923026"/>
              <a:gd name="connsiteX4" fmla="*/ 258792 w 560717"/>
              <a:gd name="connsiteY4" fmla="*/ 750498 h 923026"/>
              <a:gd name="connsiteX5" fmla="*/ 319177 w 560717"/>
              <a:gd name="connsiteY5" fmla="*/ 603849 h 923026"/>
              <a:gd name="connsiteX6" fmla="*/ 345056 w 560717"/>
              <a:gd name="connsiteY6" fmla="*/ 543464 h 923026"/>
              <a:gd name="connsiteX7" fmla="*/ 431321 w 560717"/>
              <a:gd name="connsiteY7" fmla="*/ 310551 h 923026"/>
              <a:gd name="connsiteX8" fmla="*/ 483079 w 560717"/>
              <a:gd name="connsiteY8" fmla="*/ 146649 h 923026"/>
              <a:gd name="connsiteX9" fmla="*/ 491705 w 560717"/>
              <a:gd name="connsiteY9" fmla="*/ 112143 h 923026"/>
              <a:gd name="connsiteX10" fmla="*/ 508958 w 560717"/>
              <a:gd name="connsiteY10" fmla="*/ 77638 h 923026"/>
              <a:gd name="connsiteX11" fmla="*/ 534838 w 560717"/>
              <a:gd name="connsiteY11" fmla="*/ 43132 h 923026"/>
              <a:gd name="connsiteX12" fmla="*/ 560717 w 560717"/>
              <a:gd name="connsiteY12" fmla="*/ 0 h 92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0717" h="923026">
                <a:moveTo>
                  <a:pt x="0" y="621102"/>
                </a:moveTo>
                <a:cubicBezTo>
                  <a:pt x="8626" y="629728"/>
                  <a:pt x="18258" y="637455"/>
                  <a:pt x="25879" y="646981"/>
                </a:cubicBezTo>
                <a:cubicBezTo>
                  <a:pt x="98823" y="738160"/>
                  <a:pt x="241539" y="923026"/>
                  <a:pt x="241539" y="923026"/>
                </a:cubicBezTo>
                <a:cubicBezTo>
                  <a:pt x="244415" y="911524"/>
                  <a:pt x="248986" y="900318"/>
                  <a:pt x="250166" y="888521"/>
                </a:cubicBezTo>
                <a:cubicBezTo>
                  <a:pt x="254753" y="842652"/>
                  <a:pt x="250689" y="795878"/>
                  <a:pt x="258792" y="750498"/>
                </a:cubicBezTo>
                <a:cubicBezTo>
                  <a:pt x="278806" y="638417"/>
                  <a:pt x="283709" y="674785"/>
                  <a:pt x="319177" y="603849"/>
                </a:cubicBezTo>
                <a:cubicBezTo>
                  <a:pt x="328970" y="584262"/>
                  <a:pt x="337235" y="563919"/>
                  <a:pt x="345056" y="543464"/>
                </a:cubicBezTo>
                <a:cubicBezTo>
                  <a:pt x="374624" y="466132"/>
                  <a:pt x="406390" y="389500"/>
                  <a:pt x="431321" y="310551"/>
                </a:cubicBezTo>
                <a:cubicBezTo>
                  <a:pt x="448574" y="255917"/>
                  <a:pt x="469184" y="202232"/>
                  <a:pt x="483079" y="146649"/>
                </a:cubicBezTo>
                <a:cubicBezTo>
                  <a:pt x="485954" y="135147"/>
                  <a:pt x="487542" y="123244"/>
                  <a:pt x="491705" y="112143"/>
                </a:cubicBezTo>
                <a:cubicBezTo>
                  <a:pt x="496220" y="100102"/>
                  <a:pt x="502142" y="88543"/>
                  <a:pt x="508958" y="77638"/>
                </a:cubicBezTo>
                <a:cubicBezTo>
                  <a:pt x="516578" y="65446"/>
                  <a:pt x="526211" y="54634"/>
                  <a:pt x="534838" y="43132"/>
                </a:cubicBezTo>
                <a:cubicBezTo>
                  <a:pt x="546036" y="9537"/>
                  <a:pt x="537034" y="23683"/>
                  <a:pt x="560717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Forme libre 32"/>
          <p:cNvSpPr/>
          <p:nvPr/>
        </p:nvSpPr>
        <p:spPr>
          <a:xfrm rot="833121">
            <a:off x="7663149" y="4682440"/>
            <a:ext cx="247123" cy="191059"/>
          </a:xfrm>
          <a:custGeom>
            <a:avLst/>
            <a:gdLst>
              <a:gd name="connsiteX0" fmla="*/ 0 w 560717"/>
              <a:gd name="connsiteY0" fmla="*/ 621102 h 923026"/>
              <a:gd name="connsiteX1" fmla="*/ 25879 w 560717"/>
              <a:gd name="connsiteY1" fmla="*/ 646981 h 923026"/>
              <a:gd name="connsiteX2" fmla="*/ 241539 w 560717"/>
              <a:gd name="connsiteY2" fmla="*/ 923026 h 923026"/>
              <a:gd name="connsiteX3" fmla="*/ 250166 w 560717"/>
              <a:gd name="connsiteY3" fmla="*/ 888521 h 923026"/>
              <a:gd name="connsiteX4" fmla="*/ 258792 w 560717"/>
              <a:gd name="connsiteY4" fmla="*/ 750498 h 923026"/>
              <a:gd name="connsiteX5" fmla="*/ 319177 w 560717"/>
              <a:gd name="connsiteY5" fmla="*/ 603849 h 923026"/>
              <a:gd name="connsiteX6" fmla="*/ 345056 w 560717"/>
              <a:gd name="connsiteY6" fmla="*/ 543464 h 923026"/>
              <a:gd name="connsiteX7" fmla="*/ 431321 w 560717"/>
              <a:gd name="connsiteY7" fmla="*/ 310551 h 923026"/>
              <a:gd name="connsiteX8" fmla="*/ 483079 w 560717"/>
              <a:gd name="connsiteY8" fmla="*/ 146649 h 923026"/>
              <a:gd name="connsiteX9" fmla="*/ 491705 w 560717"/>
              <a:gd name="connsiteY9" fmla="*/ 112143 h 923026"/>
              <a:gd name="connsiteX10" fmla="*/ 508958 w 560717"/>
              <a:gd name="connsiteY10" fmla="*/ 77638 h 923026"/>
              <a:gd name="connsiteX11" fmla="*/ 534838 w 560717"/>
              <a:gd name="connsiteY11" fmla="*/ 43132 h 923026"/>
              <a:gd name="connsiteX12" fmla="*/ 560717 w 560717"/>
              <a:gd name="connsiteY12" fmla="*/ 0 h 92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0717" h="923026">
                <a:moveTo>
                  <a:pt x="0" y="621102"/>
                </a:moveTo>
                <a:cubicBezTo>
                  <a:pt x="8626" y="629728"/>
                  <a:pt x="18258" y="637455"/>
                  <a:pt x="25879" y="646981"/>
                </a:cubicBezTo>
                <a:cubicBezTo>
                  <a:pt x="98823" y="738160"/>
                  <a:pt x="241539" y="923026"/>
                  <a:pt x="241539" y="923026"/>
                </a:cubicBezTo>
                <a:cubicBezTo>
                  <a:pt x="244415" y="911524"/>
                  <a:pt x="248986" y="900318"/>
                  <a:pt x="250166" y="888521"/>
                </a:cubicBezTo>
                <a:cubicBezTo>
                  <a:pt x="254753" y="842652"/>
                  <a:pt x="250689" y="795878"/>
                  <a:pt x="258792" y="750498"/>
                </a:cubicBezTo>
                <a:cubicBezTo>
                  <a:pt x="278806" y="638417"/>
                  <a:pt x="283709" y="674785"/>
                  <a:pt x="319177" y="603849"/>
                </a:cubicBezTo>
                <a:cubicBezTo>
                  <a:pt x="328970" y="584262"/>
                  <a:pt x="337235" y="563919"/>
                  <a:pt x="345056" y="543464"/>
                </a:cubicBezTo>
                <a:cubicBezTo>
                  <a:pt x="374624" y="466132"/>
                  <a:pt x="406390" y="389500"/>
                  <a:pt x="431321" y="310551"/>
                </a:cubicBezTo>
                <a:cubicBezTo>
                  <a:pt x="448574" y="255917"/>
                  <a:pt x="469184" y="202232"/>
                  <a:pt x="483079" y="146649"/>
                </a:cubicBezTo>
                <a:cubicBezTo>
                  <a:pt x="485954" y="135147"/>
                  <a:pt x="487542" y="123244"/>
                  <a:pt x="491705" y="112143"/>
                </a:cubicBezTo>
                <a:cubicBezTo>
                  <a:pt x="496220" y="100102"/>
                  <a:pt x="502142" y="88543"/>
                  <a:pt x="508958" y="77638"/>
                </a:cubicBezTo>
                <a:cubicBezTo>
                  <a:pt x="516578" y="65446"/>
                  <a:pt x="526211" y="54634"/>
                  <a:pt x="534838" y="43132"/>
                </a:cubicBezTo>
                <a:cubicBezTo>
                  <a:pt x="546036" y="9537"/>
                  <a:pt x="537034" y="23683"/>
                  <a:pt x="560717" y="0"/>
                </a:cubicBezTo>
              </a:path>
            </a:pathLst>
          </a:custGeom>
          <a:ln>
            <a:solidFill>
              <a:srgbClr val="92D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Forme libre 33"/>
          <p:cNvSpPr/>
          <p:nvPr/>
        </p:nvSpPr>
        <p:spPr>
          <a:xfrm rot="833121">
            <a:off x="7734586" y="3182242"/>
            <a:ext cx="247123" cy="191059"/>
          </a:xfrm>
          <a:custGeom>
            <a:avLst/>
            <a:gdLst>
              <a:gd name="connsiteX0" fmla="*/ 0 w 560717"/>
              <a:gd name="connsiteY0" fmla="*/ 621102 h 923026"/>
              <a:gd name="connsiteX1" fmla="*/ 25879 w 560717"/>
              <a:gd name="connsiteY1" fmla="*/ 646981 h 923026"/>
              <a:gd name="connsiteX2" fmla="*/ 241539 w 560717"/>
              <a:gd name="connsiteY2" fmla="*/ 923026 h 923026"/>
              <a:gd name="connsiteX3" fmla="*/ 250166 w 560717"/>
              <a:gd name="connsiteY3" fmla="*/ 888521 h 923026"/>
              <a:gd name="connsiteX4" fmla="*/ 258792 w 560717"/>
              <a:gd name="connsiteY4" fmla="*/ 750498 h 923026"/>
              <a:gd name="connsiteX5" fmla="*/ 319177 w 560717"/>
              <a:gd name="connsiteY5" fmla="*/ 603849 h 923026"/>
              <a:gd name="connsiteX6" fmla="*/ 345056 w 560717"/>
              <a:gd name="connsiteY6" fmla="*/ 543464 h 923026"/>
              <a:gd name="connsiteX7" fmla="*/ 431321 w 560717"/>
              <a:gd name="connsiteY7" fmla="*/ 310551 h 923026"/>
              <a:gd name="connsiteX8" fmla="*/ 483079 w 560717"/>
              <a:gd name="connsiteY8" fmla="*/ 146649 h 923026"/>
              <a:gd name="connsiteX9" fmla="*/ 491705 w 560717"/>
              <a:gd name="connsiteY9" fmla="*/ 112143 h 923026"/>
              <a:gd name="connsiteX10" fmla="*/ 508958 w 560717"/>
              <a:gd name="connsiteY10" fmla="*/ 77638 h 923026"/>
              <a:gd name="connsiteX11" fmla="*/ 534838 w 560717"/>
              <a:gd name="connsiteY11" fmla="*/ 43132 h 923026"/>
              <a:gd name="connsiteX12" fmla="*/ 560717 w 560717"/>
              <a:gd name="connsiteY12" fmla="*/ 0 h 92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0717" h="923026">
                <a:moveTo>
                  <a:pt x="0" y="621102"/>
                </a:moveTo>
                <a:cubicBezTo>
                  <a:pt x="8626" y="629728"/>
                  <a:pt x="18258" y="637455"/>
                  <a:pt x="25879" y="646981"/>
                </a:cubicBezTo>
                <a:cubicBezTo>
                  <a:pt x="98823" y="738160"/>
                  <a:pt x="241539" y="923026"/>
                  <a:pt x="241539" y="923026"/>
                </a:cubicBezTo>
                <a:cubicBezTo>
                  <a:pt x="244415" y="911524"/>
                  <a:pt x="248986" y="900318"/>
                  <a:pt x="250166" y="888521"/>
                </a:cubicBezTo>
                <a:cubicBezTo>
                  <a:pt x="254753" y="842652"/>
                  <a:pt x="250689" y="795878"/>
                  <a:pt x="258792" y="750498"/>
                </a:cubicBezTo>
                <a:cubicBezTo>
                  <a:pt x="278806" y="638417"/>
                  <a:pt x="283709" y="674785"/>
                  <a:pt x="319177" y="603849"/>
                </a:cubicBezTo>
                <a:cubicBezTo>
                  <a:pt x="328970" y="584262"/>
                  <a:pt x="337235" y="563919"/>
                  <a:pt x="345056" y="543464"/>
                </a:cubicBezTo>
                <a:cubicBezTo>
                  <a:pt x="374624" y="466132"/>
                  <a:pt x="406390" y="389500"/>
                  <a:pt x="431321" y="310551"/>
                </a:cubicBezTo>
                <a:cubicBezTo>
                  <a:pt x="448574" y="255917"/>
                  <a:pt x="469184" y="202232"/>
                  <a:pt x="483079" y="146649"/>
                </a:cubicBezTo>
                <a:cubicBezTo>
                  <a:pt x="485954" y="135147"/>
                  <a:pt x="487542" y="123244"/>
                  <a:pt x="491705" y="112143"/>
                </a:cubicBezTo>
                <a:cubicBezTo>
                  <a:pt x="496220" y="100102"/>
                  <a:pt x="502142" y="88543"/>
                  <a:pt x="508958" y="77638"/>
                </a:cubicBezTo>
                <a:cubicBezTo>
                  <a:pt x="516578" y="65446"/>
                  <a:pt x="526211" y="54634"/>
                  <a:pt x="534838" y="43132"/>
                </a:cubicBezTo>
                <a:cubicBezTo>
                  <a:pt x="546036" y="9537"/>
                  <a:pt x="537034" y="23683"/>
                  <a:pt x="560717" y="0"/>
                </a:cubicBezTo>
              </a:path>
            </a:pathLst>
          </a:custGeom>
          <a:ln>
            <a:solidFill>
              <a:srgbClr val="92D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Rectangle 34">
            <a:hlinkClick r:id="rId5" action="ppaction://hlinksldjump"/>
          </p:cNvPr>
          <p:cNvSpPr/>
          <p:nvPr/>
        </p:nvSpPr>
        <p:spPr>
          <a:xfrm>
            <a:off x="4572000" y="5857892"/>
            <a:ext cx="1214446" cy="42862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Enregistrer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4214810" y="1285860"/>
            <a:ext cx="3000396" cy="35719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37"/>
          <p:cNvCxnSpPr/>
          <p:nvPr/>
        </p:nvCxnSpPr>
        <p:spPr>
          <a:xfrm>
            <a:off x="4357686" y="1428736"/>
            <a:ext cx="264320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214810" y="1714488"/>
            <a:ext cx="3000396" cy="35719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4214810" y="2143116"/>
            <a:ext cx="3000396" cy="35719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1" name="Connecteur droit 40"/>
          <p:cNvCxnSpPr/>
          <p:nvPr/>
        </p:nvCxnSpPr>
        <p:spPr>
          <a:xfrm>
            <a:off x="4357686" y="1857364"/>
            <a:ext cx="264320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4357686" y="2285992"/>
            <a:ext cx="264320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643834" y="1285860"/>
            <a:ext cx="1214446" cy="121444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Insérer un photo (Facultatif)</a:t>
            </a:r>
            <a:endParaRPr lang="fr-FR" sz="1100" dirty="0"/>
          </a:p>
        </p:txBody>
      </p:sp>
      <p:sp>
        <p:nvSpPr>
          <p:cNvPr id="47" name="Rectangle 46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>
            <a:hlinkClick r:id="rId6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9" name="ZoneTexte 48">
            <a:hlinkClick r:id="rId7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50" name="ZoneTexte 49">
            <a:hlinkClick r:id="rId8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1" name="ZoneTexte 50">
            <a:hlinkClick r:id="rId9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3" name="ZoneTexte 52">
            <a:hlinkClick r:id="rId9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4" name="ZoneTexte 53">
            <a:hlinkClick r:id="rId10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5" name="ZoneTexte 54">
            <a:hlinkClick r:id="rId11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6" name="Ellipse 55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>
            <a:hlinkClick r:id="rId13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57" name="ZoneTexte 56">
            <a:hlinkClick r:id="rId14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58" name="ZoneTexte 57">
            <a:hlinkClick r:id="rId15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61" name="ZoneTexte 60">
            <a:hlinkClick r:id="rId16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62" name="ZoneTexte 61">
            <a:hlinkClick r:id="rId17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428992" y="1071546"/>
            <a:ext cx="2857520" cy="2143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000" dirty="0" smtClean="0">
                <a:latin typeface="Baskerville Old Face" pitchFamily="18" charset="0"/>
              </a:rPr>
              <a:t>Barre de recherche</a:t>
            </a:r>
            <a:endParaRPr lang="fr-FR" sz="1000" dirty="0">
              <a:latin typeface="Baskerville Old Face" pitchFamily="18" charset="0"/>
            </a:endParaRP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2000232" y="2500306"/>
            <a:ext cx="1785950" cy="15001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2071670" y="2167258"/>
            <a:ext cx="1714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Produit/Marque/lieu</a:t>
            </a:r>
            <a:endParaRPr lang="fr-FR" sz="1100" b="1" dirty="0"/>
          </a:p>
        </p:txBody>
      </p:sp>
      <p:sp>
        <p:nvSpPr>
          <p:cNvPr id="26" name="Rectangle 25">
            <a:hlinkClick r:id="rId4" action="ppaction://hlinksldjump"/>
          </p:cNvPr>
          <p:cNvSpPr/>
          <p:nvPr/>
        </p:nvSpPr>
        <p:spPr>
          <a:xfrm>
            <a:off x="1928794" y="4000504"/>
            <a:ext cx="1928826" cy="2857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Voir</a:t>
            </a:r>
            <a:endParaRPr lang="fr-FR" sz="1200" dirty="0"/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4429124" y="2500306"/>
            <a:ext cx="1785950" cy="15001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28" name="Rectangle 27">
            <a:hlinkClick r:id="rId5" action="ppaction://hlinksldjump"/>
          </p:cNvPr>
          <p:cNvSpPr/>
          <p:nvPr/>
        </p:nvSpPr>
        <p:spPr>
          <a:xfrm>
            <a:off x="4357686" y="4000504"/>
            <a:ext cx="1928826" cy="2857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Voir</a:t>
            </a:r>
            <a:endParaRPr lang="fr-FR" sz="1200" dirty="0"/>
          </a:p>
        </p:txBody>
      </p:sp>
      <p:sp>
        <p:nvSpPr>
          <p:cNvPr id="36" name="ZoneTexte 35"/>
          <p:cNvSpPr txBox="1"/>
          <p:nvPr/>
        </p:nvSpPr>
        <p:spPr>
          <a:xfrm>
            <a:off x="4429124" y="2167258"/>
            <a:ext cx="1714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Produit/Marque/lieu</a:t>
            </a:r>
            <a:endParaRPr lang="fr-FR" sz="1100" b="1" dirty="0"/>
          </a:p>
        </p:txBody>
      </p:sp>
      <p:sp>
        <p:nvSpPr>
          <p:cNvPr id="46" name="Cœur 45"/>
          <p:cNvSpPr/>
          <p:nvPr/>
        </p:nvSpPr>
        <p:spPr>
          <a:xfrm>
            <a:off x="4929190" y="1500174"/>
            <a:ext cx="357190" cy="285752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>
            <a:hlinkClick r:id="rId5" action="ppaction://hlinksldjump"/>
          </p:cNvPr>
          <p:cNvSpPr/>
          <p:nvPr/>
        </p:nvSpPr>
        <p:spPr>
          <a:xfrm>
            <a:off x="6858016" y="2500306"/>
            <a:ext cx="1785950" cy="15001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49" name="Rectangle 48">
            <a:hlinkClick r:id="rId5" action="ppaction://hlinksldjump"/>
          </p:cNvPr>
          <p:cNvSpPr/>
          <p:nvPr/>
        </p:nvSpPr>
        <p:spPr>
          <a:xfrm>
            <a:off x="6786578" y="4000504"/>
            <a:ext cx="1928826" cy="2857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Voir</a:t>
            </a:r>
            <a:endParaRPr lang="fr-FR" sz="1200" dirty="0"/>
          </a:p>
        </p:txBody>
      </p:sp>
      <p:sp>
        <p:nvSpPr>
          <p:cNvPr id="50" name="ZoneTexte 49"/>
          <p:cNvSpPr txBox="1"/>
          <p:nvPr/>
        </p:nvSpPr>
        <p:spPr>
          <a:xfrm>
            <a:off x="6858016" y="2167258"/>
            <a:ext cx="1714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Produit/Marque/lieu</a:t>
            </a:r>
            <a:endParaRPr lang="fr-FR" sz="1100" b="1" dirty="0"/>
          </a:p>
        </p:txBody>
      </p:sp>
      <p:sp>
        <p:nvSpPr>
          <p:cNvPr id="35" name="Rectangle 34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hlinkClick r:id="rId6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8" name="ZoneTexte 37">
            <a:hlinkClick r:id="rId7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39" name="ZoneTexte 38">
            <a:hlinkClick r:id="rId8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0" name="ZoneTexte 39">
            <a:hlinkClick r:id="rId9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1" name="ZoneTexte 40">
            <a:hlinkClick r:id="rId9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2" name="ZoneTexte 41">
            <a:hlinkClick r:id="rId10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3" name="ZoneTexte 42">
            <a:hlinkClick r:id="rId11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>
            <a:hlinkClick r:id="rId13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52" name="ZoneTexte 51">
            <a:hlinkClick r:id="rId14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55" name="ZoneTexte 54">
            <a:hlinkClick r:id="rId15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56" name="ZoneTexte 55">
            <a:hlinkClick r:id="rId16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57" name="ZoneTexte 56">
            <a:hlinkClick r:id="rId17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  <p:sp>
        <p:nvSpPr>
          <p:cNvPr id="85" name="Ellipse 84">
            <a:hlinkClick r:id="rId18" action="ppaction://hlinksldjump"/>
          </p:cNvPr>
          <p:cNvSpPr/>
          <p:nvPr/>
        </p:nvSpPr>
        <p:spPr>
          <a:xfrm>
            <a:off x="2357422" y="4357694"/>
            <a:ext cx="928694" cy="4286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/>
              <a:t>Supprimer</a:t>
            </a:r>
            <a:endParaRPr lang="fr-FR" sz="800" dirty="0"/>
          </a:p>
        </p:txBody>
      </p:sp>
      <p:sp>
        <p:nvSpPr>
          <p:cNvPr id="101" name="Ellipse 100">
            <a:hlinkClick r:id="rId18" action="ppaction://hlinksldjump"/>
          </p:cNvPr>
          <p:cNvSpPr/>
          <p:nvPr/>
        </p:nvSpPr>
        <p:spPr>
          <a:xfrm>
            <a:off x="4929190" y="4357694"/>
            <a:ext cx="928694" cy="4286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/>
              <a:t>Supprimer</a:t>
            </a:r>
            <a:endParaRPr lang="fr-FR" sz="800" dirty="0"/>
          </a:p>
        </p:txBody>
      </p:sp>
      <p:sp>
        <p:nvSpPr>
          <p:cNvPr id="102" name="Ellipse 101">
            <a:hlinkClick r:id="rId18" action="ppaction://hlinksldjump"/>
          </p:cNvPr>
          <p:cNvSpPr/>
          <p:nvPr/>
        </p:nvSpPr>
        <p:spPr>
          <a:xfrm>
            <a:off x="7286644" y="4357694"/>
            <a:ext cx="928694" cy="4286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/>
              <a:t>Supprimer</a:t>
            </a:r>
            <a:endParaRPr lang="fr-FR" sz="8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orme libre 57"/>
          <p:cNvSpPr/>
          <p:nvPr/>
        </p:nvSpPr>
        <p:spPr>
          <a:xfrm>
            <a:off x="1142976" y="857232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/>
          <p:cNvSpPr/>
          <p:nvPr/>
        </p:nvSpPr>
        <p:spPr>
          <a:xfrm>
            <a:off x="3357554" y="3214686"/>
            <a:ext cx="107157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428992" y="1071546"/>
            <a:ext cx="2857520" cy="2143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000" dirty="0" smtClean="0">
                <a:latin typeface="Baskerville Old Face" pitchFamily="18" charset="0"/>
              </a:rPr>
              <a:t>Barre de recherche</a:t>
            </a:r>
            <a:endParaRPr lang="fr-FR" sz="1000" dirty="0">
              <a:latin typeface="Baskerville Old Face" pitchFamily="18" charset="0"/>
            </a:endParaRPr>
          </a:p>
        </p:txBody>
      </p:sp>
      <p:sp>
        <p:nvSpPr>
          <p:cNvPr id="27" name="Rectangle 26">
            <a:hlinkClick r:id="rId4" action="ppaction://hlinksldjump"/>
          </p:cNvPr>
          <p:cNvSpPr/>
          <p:nvPr/>
        </p:nvSpPr>
        <p:spPr>
          <a:xfrm>
            <a:off x="4429124" y="2500306"/>
            <a:ext cx="1785950" cy="15001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28" name="Rectangle 27">
            <a:hlinkClick r:id="rId4" action="ppaction://hlinksldjump"/>
          </p:cNvPr>
          <p:cNvSpPr/>
          <p:nvPr/>
        </p:nvSpPr>
        <p:spPr>
          <a:xfrm>
            <a:off x="4357686" y="4000504"/>
            <a:ext cx="1928826" cy="2857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Voir</a:t>
            </a:r>
            <a:endParaRPr lang="fr-FR" sz="1200" dirty="0"/>
          </a:p>
        </p:txBody>
      </p:sp>
      <p:sp>
        <p:nvSpPr>
          <p:cNvPr id="48" name="Rectangle 47">
            <a:hlinkClick r:id="rId4" action="ppaction://hlinksldjump"/>
          </p:cNvPr>
          <p:cNvSpPr/>
          <p:nvPr/>
        </p:nvSpPr>
        <p:spPr>
          <a:xfrm>
            <a:off x="6858016" y="2500306"/>
            <a:ext cx="1785950" cy="15001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49" name="Rectangle 48">
            <a:hlinkClick r:id="rId4" action="ppaction://hlinksldjump"/>
          </p:cNvPr>
          <p:cNvSpPr/>
          <p:nvPr/>
        </p:nvSpPr>
        <p:spPr>
          <a:xfrm>
            <a:off x="6786578" y="4000504"/>
            <a:ext cx="1928826" cy="2857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Voir</a:t>
            </a:r>
            <a:endParaRPr lang="fr-FR" sz="1200" dirty="0"/>
          </a:p>
        </p:txBody>
      </p:sp>
      <p:sp>
        <p:nvSpPr>
          <p:cNvPr id="50" name="ZoneTexte 49"/>
          <p:cNvSpPr txBox="1"/>
          <p:nvPr/>
        </p:nvSpPr>
        <p:spPr>
          <a:xfrm>
            <a:off x="6858016" y="2140857"/>
            <a:ext cx="1714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Nom de l’évènement </a:t>
            </a:r>
          </a:p>
          <a:p>
            <a:pPr algn="ctr"/>
            <a:r>
              <a:rPr lang="fr-FR" sz="1100" b="1" dirty="0" smtClean="0"/>
              <a:t>Produit/Marque/lieu</a:t>
            </a:r>
            <a:endParaRPr lang="fr-FR" sz="1100" b="1" dirty="0"/>
          </a:p>
        </p:txBody>
      </p:sp>
      <p:sp>
        <p:nvSpPr>
          <p:cNvPr id="35" name="Rectangle 34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hlinkClick r:id="rId5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8" name="ZoneTexte 37">
            <a:hlinkClick r:id="rId6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39" name="ZoneTexte 38">
            <a:hlinkClick r:id="rId7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0" name="ZoneTexte 39">
            <a:hlinkClick r:id="rId8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1" name="ZoneTexte 40">
            <a:hlinkClick r:id="rId8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2" name="ZoneTexte 41">
            <a:hlinkClick r:id="rId9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3" name="ZoneTexte 42">
            <a:hlinkClick r:id="rId10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>
            <a:hlinkClick r:id="rId12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52" name="ZoneTexte 51">
            <a:hlinkClick r:id="rId13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55" name="ZoneTexte 54">
            <a:hlinkClick r:id="rId14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56" name="ZoneTexte 55">
            <a:hlinkClick r:id="rId15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57" name="ZoneTexte 56">
            <a:hlinkClick r:id="rId16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  <p:sp>
        <p:nvSpPr>
          <p:cNvPr id="82" name="Forme libre 81"/>
          <p:cNvSpPr/>
          <p:nvPr/>
        </p:nvSpPr>
        <p:spPr>
          <a:xfrm>
            <a:off x="5143504" y="4500570"/>
            <a:ext cx="291832" cy="246380"/>
          </a:xfrm>
          <a:custGeom>
            <a:avLst/>
            <a:gdLst>
              <a:gd name="connsiteX0" fmla="*/ 0 w 291832"/>
              <a:gd name="connsiteY0" fmla="*/ 114300 h 246380"/>
              <a:gd name="connsiteX1" fmla="*/ 60960 w 291832"/>
              <a:gd name="connsiteY1" fmla="*/ 198120 h 246380"/>
              <a:gd name="connsiteX2" fmla="*/ 91440 w 291832"/>
              <a:gd name="connsiteY2" fmla="*/ 220980 h 246380"/>
              <a:gd name="connsiteX3" fmla="*/ 99060 w 291832"/>
              <a:gd name="connsiteY3" fmla="*/ 243840 h 246380"/>
              <a:gd name="connsiteX4" fmla="*/ 137160 w 291832"/>
              <a:gd name="connsiteY4" fmla="*/ 205740 h 246380"/>
              <a:gd name="connsiteX5" fmla="*/ 175260 w 291832"/>
              <a:gd name="connsiteY5" fmla="*/ 152400 h 246380"/>
              <a:gd name="connsiteX6" fmla="*/ 220980 w 291832"/>
              <a:gd name="connsiteY6" fmla="*/ 99060 h 246380"/>
              <a:gd name="connsiteX7" fmla="*/ 243840 w 291832"/>
              <a:gd name="connsiteY7" fmla="*/ 68580 h 246380"/>
              <a:gd name="connsiteX8" fmla="*/ 289560 w 291832"/>
              <a:gd name="connsiteY8" fmla="*/ 15240 h 246380"/>
              <a:gd name="connsiteX9" fmla="*/ 289560 w 291832"/>
              <a:gd name="connsiteY9" fmla="*/ 0 h 24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832" h="246380">
                <a:moveTo>
                  <a:pt x="0" y="114300"/>
                </a:moveTo>
                <a:cubicBezTo>
                  <a:pt x="22410" y="151649"/>
                  <a:pt x="27653" y="164813"/>
                  <a:pt x="60960" y="198120"/>
                </a:cubicBezTo>
                <a:cubicBezTo>
                  <a:pt x="69940" y="207100"/>
                  <a:pt x="81280" y="213360"/>
                  <a:pt x="91440" y="220980"/>
                </a:cubicBezTo>
                <a:cubicBezTo>
                  <a:pt x="93980" y="228600"/>
                  <a:pt x="91440" y="246380"/>
                  <a:pt x="99060" y="243840"/>
                </a:cubicBezTo>
                <a:cubicBezTo>
                  <a:pt x="116099" y="238160"/>
                  <a:pt x="125662" y="219538"/>
                  <a:pt x="137160" y="205740"/>
                </a:cubicBezTo>
                <a:cubicBezTo>
                  <a:pt x="151148" y="188954"/>
                  <a:pt x="161761" y="169581"/>
                  <a:pt x="175260" y="152400"/>
                </a:cubicBezTo>
                <a:cubicBezTo>
                  <a:pt x="189728" y="133986"/>
                  <a:pt x="206151" y="117184"/>
                  <a:pt x="220980" y="99060"/>
                </a:cubicBezTo>
                <a:cubicBezTo>
                  <a:pt x="229022" y="89231"/>
                  <a:pt x="235575" y="78223"/>
                  <a:pt x="243840" y="68580"/>
                </a:cubicBezTo>
                <a:cubicBezTo>
                  <a:pt x="262141" y="47228"/>
                  <a:pt x="276190" y="41980"/>
                  <a:pt x="289560" y="15240"/>
                </a:cubicBezTo>
                <a:cubicBezTo>
                  <a:pt x="291832" y="10696"/>
                  <a:pt x="289560" y="5080"/>
                  <a:pt x="289560" y="0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hlinkClick r:id="rId17" action="ppaction://hlinksldjump"/>
          </p:cNvPr>
          <p:cNvSpPr/>
          <p:nvPr/>
        </p:nvSpPr>
        <p:spPr>
          <a:xfrm>
            <a:off x="7286644" y="4643446"/>
            <a:ext cx="1000132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Cocher</a:t>
            </a:r>
            <a:endParaRPr lang="fr-FR" sz="1200" dirty="0"/>
          </a:p>
        </p:txBody>
      </p:sp>
      <p:sp>
        <p:nvSpPr>
          <p:cNvPr id="97" name="ZoneTexte 96"/>
          <p:cNvSpPr txBox="1"/>
          <p:nvPr/>
        </p:nvSpPr>
        <p:spPr>
          <a:xfrm>
            <a:off x="6929454" y="4211429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...</a:t>
            </a:r>
            <a:endParaRPr lang="fr-FR" sz="3600" b="1" dirty="0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47" name="Rectangle 46">
            <a:hlinkClick r:id="rId18" action="ppaction://hlinksldjump"/>
          </p:cNvPr>
          <p:cNvSpPr/>
          <p:nvPr/>
        </p:nvSpPr>
        <p:spPr>
          <a:xfrm>
            <a:off x="3000364" y="2285992"/>
            <a:ext cx="4500594" cy="271464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1" name="Connecteur droit 50"/>
          <p:cNvCxnSpPr/>
          <p:nvPr/>
        </p:nvCxnSpPr>
        <p:spPr>
          <a:xfrm rot="16200000" flipH="1">
            <a:off x="6000760" y="3500438"/>
            <a:ext cx="500066" cy="50006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4643438" y="3143248"/>
            <a:ext cx="1000132" cy="1143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3" name="Connecteur droit 52"/>
          <p:cNvCxnSpPr/>
          <p:nvPr/>
        </p:nvCxnSpPr>
        <p:spPr>
          <a:xfrm rot="10800000" flipV="1">
            <a:off x="5929323" y="3500438"/>
            <a:ext cx="571504" cy="4286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3571868" y="2804694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En cours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Forme libre 60"/>
          <p:cNvSpPr/>
          <p:nvPr/>
        </p:nvSpPr>
        <p:spPr>
          <a:xfrm>
            <a:off x="4929190" y="3429000"/>
            <a:ext cx="571504" cy="460694"/>
          </a:xfrm>
          <a:custGeom>
            <a:avLst/>
            <a:gdLst>
              <a:gd name="connsiteX0" fmla="*/ 0 w 291832"/>
              <a:gd name="connsiteY0" fmla="*/ 114300 h 246380"/>
              <a:gd name="connsiteX1" fmla="*/ 60960 w 291832"/>
              <a:gd name="connsiteY1" fmla="*/ 198120 h 246380"/>
              <a:gd name="connsiteX2" fmla="*/ 91440 w 291832"/>
              <a:gd name="connsiteY2" fmla="*/ 220980 h 246380"/>
              <a:gd name="connsiteX3" fmla="*/ 99060 w 291832"/>
              <a:gd name="connsiteY3" fmla="*/ 243840 h 246380"/>
              <a:gd name="connsiteX4" fmla="*/ 137160 w 291832"/>
              <a:gd name="connsiteY4" fmla="*/ 205740 h 246380"/>
              <a:gd name="connsiteX5" fmla="*/ 175260 w 291832"/>
              <a:gd name="connsiteY5" fmla="*/ 152400 h 246380"/>
              <a:gd name="connsiteX6" fmla="*/ 220980 w 291832"/>
              <a:gd name="connsiteY6" fmla="*/ 99060 h 246380"/>
              <a:gd name="connsiteX7" fmla="*/ 243840 w 291832"/>
              <a:gd name="connsiteY7" fmla="*/ 68580 h 246380"/>
              <a:gd name="connsiteX8" fmla="*/ 289560 w 291832"/>
              <a:gd name="connsiteY8" fmla="*/ 15240 h 246380"/>
              <a:gd name="connsiteX9" fmla="*/ 289560 w 291832"/>
              <a:gd name="connsiteY9" fmla="*/ 0 h 24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832" h="246380">
                <a:moveTo>
                  <a:pt x="0" y="114300"/>
                </a:moveTo>
                <a:cubicBezTo>
                  <a:pt x="22410" y="151649"/>
                  <a:pt x="27653" y="164813"/>
                  <a:pt x="60960" y="198120"/>
                </a:cubicBezTo>
                <a:cubicBezTo>
                  <a:pt x="69940" y="207100"/>
                  <a:pt x="81280" y="213360"/>
                  <a:pt x="91440" y="220980"/>
                </a:cubicBezTo>
                <a:cubicBezTo>
                  <a:pt x="93980" y="228600"/>
                  <a:pt x="91440" y="246380"/>
                  <a:pt x="99060" y="243840"/>
                </a:cubicBezTo>
                <a:cubicBezTo>
                  <a:pt x="116099" y="238160"/>
                  <a:pt x="125662" y="219538"/>
                  <a:pt x="137160" y="205740"/>
                </a:cubicBezTo>
                <a:cubicBezTo>
                  <a:pt x="151148" y="188954"/>
                  <a:pt x="161761" y="169581"/>
                  <a:pt x="175260" y="152400"/>
                </a:cubicBezTo>
                <a:cubicBezTo>
                  <a:pt x="189728" y="133986"/>
                  <a:pt x="206151" y="117184"/>
                  <a:pt x="220980" y="99060"/>
                </a:cubicBezTo>
                <a:cubicBezTo>
                  <a:pt x="229022" y="89231"/>
                  <a:pt x="235575" y="78223"/>
                  <a:pt x="243840" y="68580"/>
                </a:cubicBezTo>
                <a:cubicBezTo>
                  <a:pt x="262141" y="47228"/>
                  <a:pt x="276190" y="41980"/>
                  <a:pt x="289560" y="15240"/>
                </a:cubicBezTo>
                <a:cubicBezTo>
                  <a:pt x="291832" y="10696"/>
                  <a:pt x="289560" y="5080"/>
                  <a:pt x="289560" y="0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/>
          <p:cNvSpPr txBox="1"/>
          <p:nvPr/>
        </p:nvSpPr>
        <p:spPr>
          <a:xfrm>
            <a:off x="4857752" y="2804694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Fait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5786446" y="2786058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Annulé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3571868" y="3056279"/>
            <a:ext cx="92869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6000" b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...</a:t>
            </a:r>
            <a:endParaRPr lang="fr-FR" sz="6000" b="1" dirty="0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571868" y="3152772"/>
            <a:ext cx="1000132" cy="1143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5715008" y="3143248"/>
            <a:ext cx="1000132" cy="1143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ZoneTexte 78"/>
          <p:cNvSpPr txBox="1"/>
          <p:nvPr/>
        </p:nvSpPr>
        <p:spPr>
          <a:xfrm>
            <a:off x="3786182" y="2453010"/>
            <a:ext cx="38576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Choisissez la progression de votre commande</a:t>
            </a:r>
            <a:endParaRPr lang="fr-FR" sz="11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428992" y="1071546"/>
            <a:ext cx="2857520" cy="2143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000" dirty="0" smtClean="0">
                <a:latin typeface="Baskerville Old Face" pitchFamily="18" charset="0"/>
              </a:rPr>
              <a:t>Barre de recherche</a:t>
            </a:r>
            <a:endParaRPr lang="fr-FR" sz="1000" dirty="0">
              <a:latin typeface="Baskerville Old Face" pitchFamily="18" charset="0"/>
            </a:endParaRP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2000232" y="2500306"/>
            <a:ext cx="1785950" cy="15001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2071670" y="2071678"/>
            <a:ext cx="1714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Nom de l’évènement </a:t>
            </a:r>
          </a:p>
          <a:p>
            <a:pPr algn="ctr"/>
            <a:r>
              <a:rPr lang="fr-FR" sz="1100" b="1" dirty="0" smtClean="0"/>
              <a:t>Produit/Marque/lieu</a:t>
            </a:r>
            <a:endParaRPr lang="fr-FR" sz="1100" b="1" dirty="0"/>
          </a:p>
        </p:txBody>
      </p:sp>
      <p:sp>
        <p:nvSpPr>
          <p:cNvPr id="26" name="Rectangle 25">
            <a:hlinkClick r:id="rId4" action="ppaction://hlinksldjump"/>
          </p:cNvPr>
          <p:cNvSpPr/>
          <p:nvPr/>
        </p:nvSpPr>
        <p:spPr>
          <a:xfrm>
            <a:off x="1928794" y="4000504"/>
            <a:ext cx="1928826" cy="2857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Voir</a:t>
            </a:r>
            <a:endParaRPr lang="fr-FR" sz="1200" dirty="0"/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4429124" y="2500306"/>
            <a:ext cx="1785950" cy="15001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28" name="Rectangle 27">
            <a:hlinkClick r:id="rId5" action="ppaction://hlinksldjump"/>
          </p:cNvPr>
          <p:cNvSpPr/>
          <p:nvPr/>
        </p:nvSpPr>
        <p:spPr>
          <a:xfrm>
            <a:off x="4357686" y="4000504"/>
            <a:ext cx="1928826" cy="2857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Voir</a:t>
            </a:r>
            <a:endParaRPr lang="fr-FR" sz="1200" dirty="0"/>
          </a:p>
        </p:txBody>
      </p:sp>
      <p:sp>
        <p:nvSpPr>
          <p:cNvPr id="36" name="ZoneTexte 35"/>
          <p:cNvSpPr txBox="1"/>
          <p:nvPr/>
        </p:nvSpPr>
        <p:spPr>
          <a:xfrm>
            <a:off x="4429124" y="2071678"/>
            <a:ext cx="1714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Nom de l’évènement Produit/Marque/lieu</a:t>
            </a:r>
            <a:endParaRPr lang="fr-FR" sz="1100" b="1" dirty="0"/>
          </a:p>
        </p:txBody>
      </p:sp>
      <p:sp>
        <p:nvSpPr>
          <p:cNvPr id="48" name="Rectangle 47">
            <a:hlinkClick r:id="rId5" action="ppaction://hlinksldjump"/>
          </p:cNvPr>
          <p:cNvSpPr/>
          <p:nvPr/>
        </p:nvSpPr>
        <p:spPr>
          <a:xfrm>
            <a:off x="6858016" y="2500306"/>
            <a:ext cx="1785950" cy="15001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49" name="Rectangle 48">
            <a:hlinkClick r:id="rId5" action="ppaction://hlinksldjump"/>
          </p:cNvPr>
          <p:cNvSpPr/>
          <p:nvPr/>
        </p:nvSpPr>
        <p:spPr>
          <a:xfrm>
            <a:off x="6786578" y="4000504"/>
            <a:ext cx="1928826" cy="2857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Voir</a:t>
            </a:r>
            <a:endParaRPr lang="fr-FR" sz="1200" dirty="0"/>
          </a:p>
        </p:txBody>
      </p:sp>
      <p:sp>
        <p:nvSpPr>
          <p:cNvPr id="50" name="ZoneTexte 49"/>
          <p:cNvSpPr txBox="1"/>
          <p:nvPr/>
        </p:nvSpPr>
        <p:spPr>
          <a:xfrm>
            <a:off x="6858016" y="2140857"/>
            <a:ext cx="1714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Nom de l’évènement </a:t>
            </a:r>
          </a:p>
          <a:p>
            <a:pPr algn="ctr"/>
            <a:r>
              <a:rPr lang="fr-FR" sz="1100" b="1" dirty="0" smtClean="0"/>
              <a:t>Produit/Marque/lieu</a:t>
            </a:r>
            <a:endParaRPr lang="fr-FR" sz="1100" b="1" dirty="0"/>
          </a:p>
        </p:txBody>
      </p:sp>
      <p:sp>
        <p:nvSpPr>
          <p:cNvPr id="35" name="Rectangle 34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hlinkClick r:id="rId6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8" name="ZoneTexte 37">
            <a:hlinkClick r:id="rId7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39" name="ZoneTexte 38">
            <a:hlinkClick r:id="rId8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0" name="ZoneTexte 39">
            <a:hlinkClick r:id="rId9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1" name="ZoneTexte 40">
            <a:hlinkClick r:id="rId9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2" name="ZoneTexte 41">
            <a:hlinkClick r:id="rId10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3" name="ZoneTexte 42">
            <a:hlinkClick r:id="rId11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>
            <a:hlinkClick r:id="rId13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52" name="ZoneTexte 51">
            <a:hlinkClick r:id="rId14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55" name="ZoneTexte 54">
            <a:hlinkClick r:id="rId15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56" name="ZoneTexte 55">
            <a:hlinkClick r:id="rId16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57" name="ZoneTexte 56">
            <a:hlinkClick r:id="rId17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  <p:sp>
        <p:nvSpPr>
          <p:cNvPr id="82" name="Forme libre 81"/>
          <p:cNvSpPr/>
          <p:nvPr/>
        </p:nvSpPr>
        <p:spPr>
          <a:xfrm>
            <a:off x="5143504" y="4500570"/>
            <a:ext cx="291832" cy="246380"/>
          </a:xfrm>
          <a:custGeom>
            <a:avLst/>
            <a:gdLst>
              <a:gd name="connsiteX0" fmla="*/ 0 w 291832"/>
              <a:gd name="connsiteY0" fmla="*/ 114300 h 246380"/>
              <a:gd name="connsiteX1" fmla="*/ 60960 w 291832"/>
              <a:gd name="connsiteY1" fmla="*/ 198120 h 246380"/>
              <a:gd name="connsiteX2" fmla="*/ 91440 w 291832"/>
              <a:gd name="connsiteY2" fmla="*/ 220980 h 246380"/>
              <a:gd name="connsiteX3" fmla="*/ 99060 w 291832"/>
              <a:gd name="connsiteY3" fmla="*/ 243840 h 246380"/>
              <a:gd name="connsiteX4" fmla="*/ 137160 w 291832"/>
              <a:gd name="connsiteY4" fmla="*/ 205740 h 246380"/>
              <a:gd name="connsiteX5" fmla="*/ 175260 w 291832"/>
              <a:gd name="connsiteY5" fmla="*/ 152400 h 246380"/>
              <a:gd name="connsiteX6" fmla="*/ 220980 w 291832"/>
              <a:gd name="connsiteY6" fmla="*/ 99060 h 246380"/>
              <a:gd name="connsiteX7" fmla="*/ 243840 w 291832"/>
              <a:gd name="connsiteY7" fmla="*/ 68580 h 246380"/>
              <a:gd name="connsiteX8" fmla="*/ 289560 w 291832"/>
              <a:gd name="connsiteY8" fmla="*/ 15240 h 246380"/>
              <a:gd name="connsiteX9" fmla="*/ 289560 w 291832"/>
              <a:gd name="connsiteY9" fmla="*/ 0 h 24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832" h="246380">
                <a:moveTo>
                  <a:pt x="0" y="114300"/>
                </a:moveTo>
                <a:cubicBezTo>
                  <a:pt x="22410" y="151649"/>
                  <a:pt x="27653" y="164813"/>
                  <a:pt x="60960" y="198120"/>
                </a:cubicBezTo>
                <a:cubicBezTo>
                  <a:pt x="69940" y="207100"/>
                  <a:pt x="81280" y="213360"/>
                  <a:pt x="91440" y="220980"/>
                </a:cubicBezTo>
                <a:cubicBezTo>
                  <a:pt x="93980" y="228600"/>
                  <a:pt x="91440" y="246380"/>
                  <a:pt x="99060" y="243840"/>
                </a:cubicBezTo>
                <a:cubicBezTo>
                  <a:pt x="116099" y="238160"/>
                  <a:pt x="125662" y="219538"/>
                  <a:pt x="137160" y="205740"/>
                </a:cubicBezTo>
                <a:cubicBezTo>
                  <a:pt x="151148" y="188954"/>
                  <a:pt x="161761" y="169581"/>
                  <a:pt x="175260" y="152400"/>
                </a:cubicBezTo>
                <a:cubicBezTo>
                  <a:pt x="189728" y="133986"/>
                  <a:pt x="206151" y="117184"/>
                  <a:pt x="220980" y="99060"/>
                </a:cubicBezTo>
                <a:cubicBezTo>
                  <a:pt x="229022" y="89231"/>
                  <a:pt x="235575" y="78223"/>
                  <a:pt x="243840" y="68580"/>
                </a:cubicBezTo>
                <a:cubicBezTo>
                  <a:pt x="262141" y="47228"/>
                  <a:pt x="276190" y="41980"/>
                  <a:pt x="289560" y="15240"/>
                </a:cubicBezTo>
                <a:cubicBezTo>
                  <a:pt x="291832" y="10696"/>
                  <a:pt x="289560" y="5080"/>
                  <a:pt x="289560" y="0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hlinkClick r:id="rId18" action="ppaction://hlinksldjump"/>
          </p:cNvPr>
          <p:cNvSpPr/>
          <p:nvPr/>
        </p:nvSpPr>
        <p:spPr>
          <a:xfrm>
            <a:off x="2285984" y="4786322"/>
            <a:ext cx="1071570" cy="3571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Modifier</a:t>
            </a:r>
            <a:endParaRPr lang="fr-FR" sz="1200" dirty="0"/>
          </a:p>
        </p:txBody>
      </p:sp>
      <p:sp>
        <p:nvSpPr>
          <p:cNvPr id="86" name="Ellipse 85">
            <a:hlinkClick r:id="rId18" action="ppaction://hlinksldjump"/>
          </p:cNvPr>
          <p:cNvSpPr/>
          <p:nvPr/>
        </p:nvSpPr>
        <p:spPr>
          <a:xfrm>
            <a:off x="4714876" y="4786322"/>
            <a:ext cx="1143008" cy="3571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Modifier</a:t>
            </a:r>
            <a:endParaRPr lang="fr-FR" sz="1200" dirty="0"/>
          </a:p>
        </p:txBody>
      </p:sp>
      <p:sp>
        <p:nvSpPr>
          <p:cNvPr id="91" name="Forme libre 90"/>
          <p:cNvSpPr/>
          <p:nvPr/>
        </p:nvSpPr>
        <p:spPr>
          <a:xfrm>
            <a:off x="7715272" y="4500570"/>
            <a:ext cx="291832" cy="246380"/>
          </a:xfrm>
          <a:custGeom>
            <a:avLst/>
            <a:gdLst>
              <a:gd name="connsiteX0" fmla="*/ 0 w 291832"/>
              <a:gd name="connsiteY0" fmla="*/ 114300 h 246380"/>
              <a:gd name="connsiteX1" fmla="*/ 60960 w 291832"/>
              <a:gd name="connsiteY1" fmla="*/ 198120 h 246380"/>
              <a:gd name="connsiteX2" fmla="*/ 91440 w 291832"/>
              <a:gd name="connsiteY2" fmla="*/ 220980 h 246380"/>
              <a:gd name="connsiteX3" fmla="*/ 99060 w 291832"/>
              <a:gd name="connsiteY3" fmla="*/ 243840 h 246380"/>
              <a:gd name="connsiteX4" fmla="*/ 137160 w 291832"/>
              <a:gd name="connsiteY4" fmla="*/ 205740 h 246380"/>
              <a:gd name="connsiteX5" fmla="*/ 175260 w 291832"/>
              <a:gd name="connsiteY5" fmla="*/ 152400 h 246380"/>
              <a:gd name="connsiteX6" fmla="*/ 220980 w 291832"/>
              <a:gd name="connsiteY6" fmla="*/ 99060 h 246380"/>
              <a:gd name="connsiteX7" fmla="*/ 243840 w 291832"/>
              <a:gd name="connsiteY7" fmla="*/ 68580 h 246380"/>
              <a:gd name="connsiteX8" fmla="*/ 289560 w 291832"/>
              <a:gd name="connsiteY8" fmla="*/ 15240 h 246380"/>
              <a:gd name="connsiteX9" fmla="*/ 289560 w 291832"/>
              <a:gd name="connsiteY9" fmla="*/ 0 h 24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832" h="246380">
                <a:moveTo>
                  <a:pt x="0" y="114300"/>
                </a:moveTo>
                <a:cubicBezTo>
                  <a:pt x="22410" y="151649"/>
                  <a:pt x="27653" y="164813"/>
                  <a:pt x="60960" y="198120"/>
                </a:cubicBezTo>
                <a:cubicBezTo>
                  <a:pt x="69940" y="207100"/>
                  <a:pt x="81280" y="213360"/>
                  <a:pt x="91440" y="220980"/>
                </a:cubicBezTo>
                <a:cubicBezTo>
                  <a:pt x="93980" y="228600"/>
                  <a:pt x="91440" y="246380"/>
                  <a:pt x="99060" y="243840"/>
                </a:cubicBezTo>
                <a:cubicBezTo>
                  <a:pt x="116099" y="238160"/>
                  <a:pt x="125662" y="219538"/>
                  <a:pt x="137160" y="205740"/>
                </a:cubicBezTo>
                <a:cubicBezTo>
                  <a:pt x="151148" y="188954"/>
                  <a:pt x="161761" y="169581"/>
                  <a:pt x="175260" y="152400"/>
                </a:cubicBezTo>
                <a:cubicBezTo>
                  <a:pt x="189728" y="133986"/>
                  <a:pt x="206151" y="117184"/>
                  <a:pt x="220980" y="99060"/>
                </a:cubicBezTo>
                <a:cubicBezTo>
                  <a:pt x="229022" y="89231"/>
                  <a:pt x="235575" y="78223"/>
                  <a:pt x="243840" y="68580"/>
                </a:cubicBezTo>
                <a:cubicBezTo>
                  <a:pt x="262141" y="47228"/>
                  <a:pt x="276190" y="41980"/>
                  <a:pt x="289560" y="15240"/>
                </a:cubicBezTo>
                <a:cubicBezTo>
                  <a:pt x="291832" y="10696"/>
                  <a:pt x="289560" y="5080"/>
                  <a:pt x="289560" y="0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ZoneTexte 99"/>
          <p:cNvSpPr txBox="1"/>
          <p:nvPr/>
        </p:nvSpPr>
        <p:spPr>
          <a:xfrm>
            <a:off x="2571736" y="4143380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...</a:t>
            </a:r>
            <a:endParaRPr lang="fr-FR" sz="3600" b="1" dirty="0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47" name="Ellipse 46">
            <a:hlinkClick r:id="rId18" action="ppaction://hlinksldjump"/>
          </p:cNvPr>
          <p:cNvSpPr/>
          <p:nvPr/>
        </p:nvSpPr>
        <p:spPr>
          <a:xfrm>
            <a:off x="7215206" y="4786322"/>
            <a:ext cx="1143008" cy="3571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Modifier</a:t>
            </a:r>
            <a:endParaRPr lang="fr-FR" sz="12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rme libre 59"/>
          <p:cNvSpPr/>
          <p:nvPr/>
        </p:nvSpPr>
        <p:spPr>
          <a:xfrm>
            <a:off x="1214414" y="857232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428992" y="1071546"/>
            <a:ext cx="2857520" cy="2143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000" dirty="0" smtClean="0">
                <a:latin typeface="Baskerville Old Face" pitchFamily="18" charset="0"/>
              </a:rPr>
              <a:t>Barre de recherche</a:t>
            </a:r>
            <a:endParaRPr lang="fr-FR" sz="1000" dirty="0">
              <a:latin typeface="Baskerville Old Face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hlinkClick r:id="rId4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2" name="ZoneTexte 31">
            <a:hlinkClick r:id="rId5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33" name="ZoneTexte 32">
            <a:hlinkClick r:id="rId6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5" name="ZoneTexte 34">
            <a:hlinkClick r:id="rId7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8" name="ZoneTexte 37">
            <a:hlinkClick r:id="rId7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9" name="ZoneTexte 38">
            <a:hlinkClick r:id="rId8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0" name="ZoneTexte 39">
            <a:hlinkClick r:id="rId9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>
            <a:hlinkClick r:id="rId11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43" name="ZoneTexte 42">
            <a:hlinkClick r:id="rId12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44" name="ZoneTexte 43">
            <a:hlinkClick r:id="rId13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45" name="ZoneTexte 44">
            <a:hlinkClick r:id="rId14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46" name="ZoneTexte 45">
            <a:hlinkClick r:id="rId15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  <p:sp>
        <p:nvSpPr>
          <p:cNvPr id="34" name="Rectangle 33">
            <a:hlinkClick r:id="rId16" action="ppaction://hlinksldjump"/>
          </p:cNvPr>
          <p:cNvSpPr/>
          <p:nvPr/>
        </p:nvSpPr>
        <p:spPr>
          <a:xfrm>
            <a:off x="2000232" y="2500306"/>
            <a:ext cx="1785950" cy="15001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2071670" y="2071678"/>
            <a:ext cx="1714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Nom de l’évènement </a:t>
            </a:r>
          </a:p>
          <a:p>
            <a:pPr algn="ctr"/>
            <a:r>
              <a:rPr lang="fr-FR" sz="1100" b="1" dirty="0" smtClean="0"/>
              <a:t>Produit/Marque/lieu</a:t>
            </a:r>
            <a:endParaRPr lang="fr-FR" sz="1100" b="1" dirty="0"/>
          </a:p>
        </p:txBody>
      </p:sp>
      <p:sp>
        <p:nvSpPr>
          <p:cNvPr id="47" name="Rectangle 46">
            <a:hlinkClick r:id="rId16" action="ppaction://hlinksldjump"/>
          </p:cNvPr>
          <p:cNvSpPr/>
          <p:nvPr/>
        </p:nvSpPr>
        <p:spPr>
          <a:xfrm>
            <a:off x="1928794" y="4000504"/>
            <a:ext cx="1928826" cy="2857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Voir</a:t>
            </a:r>
            <a:endParaRPr lang="fr-FR" sz="1200" dirty="0"/>
          </a:p>
        </p:txBody>
      </p:sp>
      <p:sp>
        <p:nvSpPr>
          <p:cNvPr id="51" name="Rectangle 50">
            <a:hlinkClick r:id="rId17" action="ppaction://hlinksldjump"/>
          </p:cNvPr>
          <p:cNvSpPr/>
          <p:nvPr/>
        </p:nvSpPr>
        <p:spPr>
          <a:xfrm>
            <a:off x="4429124" y="2500306"/>
            <a:ext cx="1785950" cy="15001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52" name="Rectangle 51">
            <a:hlinkClick r:id="rId17" action="ppaction://hlinksldjump"/>
          </p:cNvPr>
          <p:cNvSpPr/>
          <p:nvPr/>
        </p:nvSpPr>
        <p:spPr>
          <a:xfrm>
            <a:off x="4357686" y="4000504"/>
            <a:ext cx="1928826" cy="2857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Voir</a:t>
            </a:r>
            <a:endParaRPr lang="fr-FR" sz="1200" dirty="0"/>
          </a:p>
        </p:txBody>
      </p:sp>
      <p:sp>
        <p:nvSpPr>
          <p:cNvPr id="53" name="ZoneTexte 52"/>
          <p:cNvSpPr txBox="1"/>
          <p:nvPr/>
        </p:nvSpPr>
        <p:spPr>
          <a:xfrm>
            <a:off x="4429124" y="2071678"/>
            <a:ext cx="1714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Nom de l’évènement Produit/Marque/lieu</a:t>
            </a:r>
            <a:endParaRPr lang="fr-FR" sz="1100" b="1" dirty="0"/>
          </a:p>
        </p:txBody>
      </p:sp>
      <p:sp>
        <p:nvSpPr>
          <p:cNvPr id="55" name="Rectangle 54">
            <a:hlinkClick r:id="rId17" action="ppaction://hlinksldjump"/>
          </p:cNvPr>
          <p:cNvSpPr/>
          <p:nvPr/>
        </p:nvSpPr>
        <p:spPr>
          <a:xfrm>
            <a:off x="6858016" y="2500306"/>
            <a:ext cx="1785950" cy="15001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56" name="Rectangle 55">
            <a:hlinkClick r:id="rId17" action="ppaction://hlinksldjump"/>
          </p:cNvPr>
          <p:cNvSpPr/>
          <p:nvPr/>
        </p:nvSpPr>
        <p:spPr>
          <a:xfrm>
            <a:off x="6786578" y="4000504"/>
            <a:ext cx="1928826" cy="2857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Voir</a:t>
            </a:r>
            <a:endParaRPr lang="fr-FR" sz="1200" dirty="0"/>
          </a:p>
        </p:txBody>
      </p:sp>
      <p:sp>
        <p:nvSpPr>
          <p:cNvPr id="57" name="ZoneTexte 56"/>
          <p:cNvSpPr txBox="1"/>
          <p:nvPr/>
        </p:nvSpPr>
        <p:spPr>
          <a:xfrm>
            <a:off x="6858016" y="2140857"/>
            <a:ext cx="1714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Nom de l’évènement </a:t>
            </a:r>
          </a:p>
          <a:p>
            <a:pPr algn="ctr"/>
            <a:r>
              <a:rPr lang="fr-FR" sz="1100" b="1" dirty="0" smtClean="0"/>
              <a:t>Produit/Marque/lieu</a:t>
            </a:r>
            <a:endParaRPr lang="fr-FR" sz="1100" b="1" dirty="0"/>
          </a:p>
        </p:txBody>
      </p:sp>
      <p:sp>
        <p:nvSpPr>
          <p:cNvPr id="58" name="Forme libre 57"/>
          <p:cNvSpPr/>
          <p:nvPr/>
        </p:nvSpPr>
        <p:spPr>
          <a:xfrm>
            <a:off x="5143504" y="4500570"/>
            <a:ext cx="291832" cy="246380"/>
          </a:xfrm>
          <a:custGeom>
            <a:avLst/>
            <a:gdLst>
              <a:gd name="connsiteX0" fmla="*/ 0 w 291832"/>
              <a:gd name="connsiteY0" fmla="*/ 114300 h 246380"/>
              <a:gd name="connsiteX1" fmla="*/ 60960 w 291832"/>
              <a:gd name="connsiteY1" fmla="*/ 198120 h 246380"/>
              <a:gd name="connsiteX2" fmla="*/ 91440 w 291832"/>
              <a:gd name="connsiteY2" fmla="*/ 220980 h 246380"/>
              <a:gd name="connsiteX3" fmla="*/ 99060 w 291832"/>
              <a:gd name="connsiteY3" fmla="*/ 243840 h 246380"/>
              <a:gd name="connsiteX4" fmla="*/ 137160 w 291832"/>
              <a:gd name="connsiteY4" fmla="*/ 205740 h 246380"/>
              <a:gd name="connsiteX5" fmla="*/ 175260 w 291832"/>
              <a:gd name="connsiteY5" fmla="*/ 152400 h 246380"/>
              <a:gd name="connsiteX6" fmla="*/ 220980 w 291832"/>
              <a:gd name="connsiteY6" fmla="*/ 99060 h 246380"/>
              <a:gd name="connsiteX7" fmla="*/ 243840 w 291832"/>
              <a:gd name="connsiteY7" fmla="*/ 68580 h 246380"/>
              <a:gd name="connsiteX8" fmla="*/ 289560 w 291832"/>
              <a:gd name="connsiteY8" fmla="*/ 15240 h 246380"/>
              <a:gd name="connsiteX9" fmla="*/ 289560 w 291832"/>
              <a:gd name="connsiteY9" fmla="*/ 0 h 24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832" h="246380">
                <a:moveTo>
                  <a:pt x="0" y="114300"/>
                </a:moveTo>
                <a:cubicBezTo>
                  <a:pt x="22410" y="151649"/>
                  <a:pt x="27653" y="164813"/>
                  <a:pt x="60960" y="198120"/>
                </a:cubicBezTo>
                <a:cubicBezTo>
                  <a:pt x="69940" y="207100"/>
                  <a:pt x="81280" y="213360"/>
                  <a:pt x="91440" y="220980"/>
                </a:cubicBezTo>
                <a:cubicBezTo>
                  <a:pt x="93980" y="228600"/>
                  <a:pt x="91440" y="246380"/>
                  <a:pt x="99060" y="243840"/>
                </a:cubicBezTo>
                <a:cubicBezTo>
                  <a:pt x="116099" y="238160"/>
                  <a:pt x="125662" y="219538"/>
                  <a:pt x="137160" y="205740"/>
                </a:cubicBezTo>
                <a:cubicBezTo>
                  <a:pt x="151148" y="188954"/>
                  <a:pt x="161761" y="169581"/>
                  <a:pt x="175260" y="152400"/>
                </a:cubicBezTo>
                <a:cubicBezTo>
                  <a:pt x="189728" y="133986"/>
                  <a:pt x="206151" y="117184"/>
                  <a:pt x="220980" y="99060"/>
                </a:cubicBezTo>
                <a:cubicBezTo>
                  <a:pt x="229022" y="89231"/>
                  <a:pt x="235575" y="78223"/>
                  <a:pt x="243840" y="68580"/>
                </a:cubicBezTo>
                <a:cubicBezTo>
                  <a:pt x="262141" y="47228"/>
                  <a:pt x="276190" y="41980"/>
                  <a:pt x="289560" y="15240"/>
                </a:cubicBezTo>
                <a:cubicBezTo>
                  <a:pt x="291832" y="10696"/>
                  <a:pt x="289560" y="5080"/>
                  <a:pt x="289560" y="0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hlinkClick r:id="rId18" action="ppaction://hlinksldjump"/>
          </p:cNvPr>
          <p:cNvSpPr/>
          <p:nvPr/>
        </p:nvSpPr>
        <p:spPr>
          <a:xfrm>
            <a:off x="2285984" y="4786322"/>
            <a:ext cx="1071570" cy="3571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Modifier</a:t>
            </a:r>
            <a:endParaRPr lang="fr-FR" sz="1200" dirty="0"/>
          </a:p>
        </p:txBody>
      </p:sp>
      <p:sp>
        <p:nvSpPr>
          <p:cNvPr id="62" name="Ellipse 61">
            <a:hlinkClick r:id="rId18" action="ppaction://hlinksldjump"/>
          </p:cNvPr>
          <p:cNvSpPr/>
          <p:nvPr/>
        </p:nvSpPr>
        <p:spPr>
          <a:xfrm>
            <a:off x="4714876" y="4786322"/>
            <a:ext cx="1143008" cy="3571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Modifier</a:t>
            </a:r>
            <a:endParaRPr lang="fr-FR" sz="1200" dirty="0"/>
          </a:p>
        </p:txBody>
      </p:sp>
      <p:sp>
        <p:nvSpPr>
          <p:cNvPr id="63" name="Ellipse 62">
            <a:hlinkClick r:id="rId19" action="ppaction://hlinksldjump"/>
          </p:cNvPr>
          <p:cNvSpPr/>
          <p:nvPr/>
        </p:nvSpPr>
        <p:spPr>
          <a:xfrm>
            <a:off x="7286644" y="4500570"/>
            <a:ext cx="1000132" cy="7143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Cocher</a:t>
            </a:r>
            <a:endParaRPr lang="fr-FR" sz="1200" dirty="0"/>
          </a:p>
        </p:txBody>
      </p:sp>
      <p:sp>
        <p:nvSpPr>
          <p:cNvPr id="64" name="ZoneTexte 63"/>
          <p:cNvSpPr txBox="1"/>
          <p:nvPr/>
        </p:nvSpPr>
        <p:spPr>
          <a:xfrm>
            <a:off x="2571736" y="4143380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...</a:t>
            </a:r>
            <a:endParaRPr lang="fr-FR" sz="3600" b="1" dirty="0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orme libre 74"/>
          <p:cNvSpPr/>
          <p:nvPr/>
        </p:nvSpPr>
        <p:spPr>
          <a:xfrm>
            <a:off x="1142976" y="714356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57239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5400000">
            <a:off x="-1857408" y="3428988"/>
            <a:ext cx="685802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31" name="Rectangle 30">
            <a:hlinkClick r:id="rId4" action="ppaction://hlinksldjump"/>
          </p:cNvPr>
          <p:cNvSpPr/>
          <p:nvPr/>
        </p:nvSpPr>
        <p:spPr>
          <a:xfrm>
            <a:off x="1785918" y="3357562"/>
            <a:ext cx="2071702" cy="22145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>
              <a:ln>
                <a:solidFill>
                  <a:sysClr val="windowText" lastClr="000000"/>
                </a:solidFill>
              </a:ln>
            </a:endParaRPr>
          </a:p>
          <a:p>
            <a:endParaRPr lang="fr-FR" dirty="0" smtClean="0">
              <a:ln>
                <a:solidFill>
                  <a:sysClr val="windowText" lastClr="000000"/>
                </a:solidFill>
              </a:ln>
            </a:endParaRPr>
          </a:p>
          <a:p>
            <a:endParaRPr lang="fr-FR" dirty="0" smtClean="0">
              <a:ln>
                <a:solidFill>
                  <a:sysClr val="windowText" lastClr="000000"/>
                </a:solidFill>
              </a:ln>
            </a:endParaRPr>
          </a:p>
          <a:p>
            <a:r>
              <a:rPr lang="fr-FR" dirty="0" smtClean="0">
                <a:ln>
                  <a:solidFill>
                    <a:sysClr val="windowText" lastClr="000000"/>
                  </a:solidFill>
                </a:ln>
              </a:rPr>
              <a:t>C</a:t>
            </a:r>
          </a:p>
        </p:txBody>
      </p:sp>
      <p:sp>
        <p:nvSpPr>
          <p:cNvPr id="47" name="ZoneTexte 46">
            <a:hlinkClick r:id="rId6" action="ppaction://hlinksldjump"/>
          </p:cNvPr>
          <p:cNvSpPr txBox="1"/>
          <p:nvPr/>
        </p:nvSpPr>
        <p:spPr>
          <a:xfrm>
            <a:off x="1714480" y="5572140"/>
            <a:ext cx="221457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Voir plus</a:t>
            </a:r>
            <a:endParaRPr lang="fr-FR" sz="1400" dirty="0"/>
          </a:p>
        </p:txBody>
      </p:sp>
      <p:sp>
        <p:nvSpPr>
          <p:cNvPr id="48" name="ZoneTexte 47"/>
          <p:cNvSpPr txBox="1"/>
          <p:nvPr/>
        </p:nvSpPr>
        <p:spPr>
          <a:xfrm>
            <a:off x="1785918" y="2857496"/>
            <a:ext cx="2071702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latin typeface="Arial" pitchFamily="34" charset="0"/>
                <a:cs typeface="Arial" pitchFamily="34" charset="0"/>
              </a:rPr>
              <a:t>  Nouveau modèle COSTARD</a:t>
            </a:r>
          </a:p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MYZARA-</a:t>
            </a:r>
            <a:r>
              <a:rPr lang="fr-FR" sz="800" b="1" dirty="0" err="1" smtClean="0">
                <a:latin typeface="Arial" pitchFamily="34" charset="0"/>
                <a:cs typeface="Arial" pitchFamily="34" charset="0"/>
              </a:rPr>
              <a:t>Analamahitsy</a:t>
            </a: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4071934" y="2876132"/>
            <a:ext cx="2071702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latin typeface="Arial" pitchFamily="34" charset="0"/>
                <a:cs typeface="Arial" pitchFamily="34" charset="0"/>
              </a:rPr>
              <a:t>Smoking orné d’un col boutonné   </a:t>
            </a:r>
          </a:p>
          <a:p>
            <a:pPr algn="ctr"/>
            <a:r>
              <a:rPr lang="fr-FR" sz="800" b="1" dirty="0" err="1" smtClean="0">
                <a:latin typeface="Arial" pitchFamily="34" charset="0"/>
                <a:cs typeface="Arial" pitchFamily="34" charset="0"/>
              </a:rPr>
              <a:t>Mes’sieurs-Ambohijatovo</a:t>
            </a: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6429388" y="2876132"/>
            <a:ext cx="2000264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latin typeface="Arial" pitchFamily="34" charset="0"/>
                <a:cs typeface="Arial" pitchFamily="34" charset="0"/>
              </a:rPr>
              <a:t>  Costume homme</a:t>
            </a:r>
          </a:p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Blazer Madagascar-</a:t>
            </a:r>
            <a:r>
              <a:rPr lang="fr-FR" sz="800" b="1" dirty="0" err="1" smtClean="0">
                <a:latin typeface="Arial" pitchFamily="34" charset="0"/>
                <a:cs typeface="Arial" pitchFamily="34" charset="0"/>
              </a:rPr>
              <a:t>Antanimena</a:t>
            </a:r>
            <a:endParaRPr lang="fr-FR" sz="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000364" y="2071678"/>
            <a:ext cx="3714776" cy="2857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Homme</a:t>
            </a:r>
            <a:endParaRPr lang="fr-FR" sz="1100" dirty="0"/>
          </a:p>
        </p:txBody>
      </p:sp>
      <p:sp>
        <p:nvSpPr>
          <p:cNvPr id="55" name="Rectangle 54">
            <a:hlinkClick r:id="rId4" action="ppaction://hlinksldjump"/>
          </p:cNvPr>
          <p:cNvSpPr/>
          <p:nvPr/>
        </p:nvSpPr>
        <p:spPr>
          <a:xfrm>
            <a:off x="4071934" y="3357562"/>
            <a:ext cx="2071702" cy="22145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56" name="Rectangle 55">
            <a:hlinkClick r:id="rId6" action="ppaction://hlinksldjump"/>
          </p:cNvPr>
          <p:cNvSpPr/>
          <p:nvPr/>
        </p:nvSpPr>
        <p:spPr>
          <a:xfrm>
            <a:off x="6429388" y="3357562"/>
            <a:ext cx="2071702" cy="22145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58" name="ZoneTexte 57"/>
          <p:cNvSpPr txBox="1"/>
          <p:nvPr/>
        </p:nvSpPr>
        <p:spPr>
          <a:xfrm>
            <a:off x="8572528" y="4643446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Tous les offres</a:t>
            </a:r>
            <a:endParaRPr lang="fr-FR" sz="800" dirty="0"/>
          </a:p>
        </p:txBody>
      </p:sp>
      <p:sp>
        <p:nvSpPr>
          <p:cNvPr id="59" name="ZoneTexte 58">
            <a:hlinkClick r:id="rId6" action="ppaction://hlinksldjump"/>
          </p:cNvPr>
          <p:cNvSpPr txBox="1"/>
          <p:nvPr/>
        </p:nvSpPr>
        <p:spPr>
          <a:xfrm>
            <a:off x="4000496" y="5572140"/>
            <a:ext cx="221457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Voir plus</a:t>
            </a:r>
            <a:endParaRPr lang="fr-FR" sz="1400" dirty="0"/>
          </a:p>
        </p:txBody>
      </p:sp>
      <p:sp>
        <p:nvSpPr>
          <p:cNvPr id="61" name="ZoneTexte 60">
            <a:hlinkClick r:id="rId6" action="ppaction://hlinksldjump"/>
          </p:cNvPr>
          <p:cNvSpPr txBox="1"/>
          <p:nvPr/>
        </p:nvSpPr>
        <p:spPr>
          <a:xfrm>
            <a:off x="6357950" y="5572140"/>
            <a:ext cx="221457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Voir plus</a:t>
            </a:r>
            <a:endParaRPr lang="fr-FR" sz="1400" dirty="0"/>
          </a:p>
        </p:txBody>
      </p:sp>
      <p:sp>
        <p:nvSpPr>
          <p:cNvPr id="51" name="Rectangle 50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>
            <a:hlinkClick r:id="rId9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3" name="ZoneTexte 52">
            <a:hlinkClick r:id="rId10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57" name="ZoneTexte 56">
            <a:hlinkClick r:id="rId11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4" name="ZoneTexte 63">
            <a:hlinkClick r:id="rId12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5" name="ZoneTexte 64">
            <a:hlinkClick r:id="rId12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6" name="ZoneTexte 65">
            <a:hlinkClick r:id="rId13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7" name="ZoneTexte 66">
            <a:hlinkClick r:id="rId14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8" name="Ellipse 67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5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ZoneTexte 70">
            <a:hlinkClick r:id="rId16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73" name="Plaque 72"/>
          <p:cNvSpPr/>
          <p:nvPr/>
        </p:nvSpPr>
        <p:spPr>
          <a:xfrm>
            <a:off x="3929058" y="928670"/>
            <a:ext cx="1785950" cy="35719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Mariage/fiançailles</a:t>
            </a:r>
            <a:endParaRPr lang="fr-FR" sz="1400" dirty="0"/>
          </a:p>
        </p:txBody>
      </p:sp>
      <p:sp>
        <p:nvSpPr>
          <p:cNvPr id="76" name="Rectangle à coins arrondis 75">
            <a:hlinkClick r:id="rId9" action="ppaction://hlinksldjump"/>
          </p:cNvPr>
          <p:cNvSpPr/>
          <p:nvPr/>
        </p:nvSpPr>
        <p:spPr>
          <a:xfrm>
            <a:off x="3000364" y="1571612"/>
            <a:ext cx="3714776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vestimentaires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34" name="ZoneTexte 33">
            <a:hlinkClick r:id="rId17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35" name="ZoneTexte 34">
            <a:hlinkClick r:id="rId18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36" name="ZoneTexte 35">
            <a:hlinkClick r:id="rId19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37" name="ZoneTexte 36">
            <a:hlinkClick r:id="rId20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5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Forme libre 96"/>
          <p:cNvSpPr/>
          <p:nvPr/>
        </p:nvSpPr>
        <p:spPr>
          <a:xfrm>
            <a:off x="1142976" y="714356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Rectangle 84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4295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500298" y="4357694"/>
            <a:ext cx="121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3000363" y="4929197"/>
            <a:ext cx="121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4" name="Cœur 43"/>
          <p:cNvSpPr/>
          <p:nvPr/>
        </p:nvSpPr>
        <p:spPr>
          <a:xfrm>
            <a:off x="3428992" y="6429396"/>
            <a:ext cx="142876" cy="142876"/>
          </a:xfrm>
          <a:prstGeom prst="hear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Rectangle 59"/>
          <p:cNvSpPr/>
          <p:nvPr/>
        </p:nvSpPr>
        <p:spPr>
          <a:xfrm>
            <a:off x="1643042" y="571501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/>
          <p:cNvSpPr txBox="1"/>
          <p:nvPr/>
        </p:nvSpPr>
        <p:spPr>
          <a:xfrm>
            <a:off x="3500430" y="6429396"/>
            <a:ext cx="7143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favoris</a:t>
            </a:r>
            <a:endParaRPr lang="fr-FR" sz="800" dirty="0"/>
          </a:p>
        </p:txBody>
      </p:sp>
      <p:sp>
        <p:nvSpPr>
          <p:cNvPr id="93" name="Rectangle 92"/>
          <p:cNvSpPr/>
          <p:nvPr/>
        </p:nvSpPr>
        <p:spPr>
          <a:xfrm>
            <a:off x="2357422" y="6429396"/>
            <a:ext cx="142876" cy="1428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ZoneTexte 93"/>
          <p:cNvSpPr txBox="1"/>
          <p:nvPr/>
        </p:nvSpPr>
        <p:spPr>
          <a:xfrm>
            <a:off x="2500298" y="6428266"/>
            <a:ext cx="6429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 avis</a:t>
            </a:r>
            <a:endParaRPr lang="fr-FR" sz="800" dirty="0"/>
          </a:p>
        </p:txBody>
      </p:sp>
      <p:sp>
        <p:nvSpPr>
          <p:cNvPr id="59" name="Rectangle 58"/>
          <p:cNvSpPr/>
          <p:nvPr/>
        </p:nvSpPr>
        <p:spPr>
          <a:xfrm>
            <a:off x="3000364" y="2071678"/>
            <a:ext cx="3714776" cy="2857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Homme</a:t>
            </a:r>
            <a:endParaRPr lang="fr-FR" sz="1100" dirty="0"/>
          </a:p>
        </p:txBody>
      </p:sp>
      <p:sp>
        <p:nvSpPr>
          <p:cNvPr id="46" name="Rectangle 45">
            <a:hlinkClick r:id="rId4" action="ppaction://hlinksldjump"/>
          </p:cNvPr>
          <p:cNvSpPr/>
          <p:nvPr/>
        </p:nvSpPr>
        <p:spPr>
          <a:xfrm>
            <a:off x="2000232" y="2571744"/>
            <a:ext cx="2500330" cy="30718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</a:t>
            </a:r>
          </a:p>
        </p:txBody>
      </p:sp>
      <p:sp>
        <p:nvSpPr>
          <p:cNvPr id="51" name="Rectangle 50">
            <a:hlinkClick r:id="rId4" action="ppaction://hlinksldjump"/>
          </p:cNvPr>
          <p:cNvSpPr/>
          <p:nvPr/>
        </p:nvSpPr>
        <p:spPr>
          <a:xfrm>
            <a:off x="1643042" y="5715016"/>
            <a:ext cx="633418" cy="581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</a:t>
            </a:r>
          </a:p>
        </p:txBody>
      </p:sp>
      <p:sp>
        <p:nvSpPr>
          <p:cNvPr id="61" name="Rectangle 60">
            <a:hlinkClick r:id="rId4" action="ppaction://hlinksldjump"/>
          </p:cNvPr>
          <p:cNvSpPr/>
          <p:nvPr/>
        </p:nvSpPr>
        <p:spPr>
          <a:xfrm>
            <a:off x="2357422" y="5715016"/>
            <a:ext cx="633418" cy="581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</a:t>
            </a:r>
          </a:p>
        </p:txBody>
      </p:sp>
      <p:sp>
        <p:nvSpPr>
          <p:cNvPr id="67" name="Rectangle 66">
            <a:hlinkClick r:id="rId4" action="ppaction://hlinksldjump"/>
          </p:cNvPr>
          <p:cNvSpPr/>
          <p:nvPr/>
        </p:nvSpPr>
        <p:spPr>
          <a:xfrm>
            <a:off x="3071802" y="5715016"/>
            <a:ext cx="633418" cy="581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</a:t>
            </a:r>
          </a:p>
        </p:txBody>
      </p:sp>
      <p:sp>
        <p:nvSpPr>
          <p:cNvPr id="77" name="Rectangle 76">
            <a:hlinkClick r:id="rId4" action="ppaction://hlinksldjump"/>
          </p:cNvPr>
          <p:cNvSpPr/>
          <p:nvPr/>
        </p:nvSpPr>
        <p:spPr>
          <a:xfrm>
            <a:off x="3857620" y="5715016"/>
            <a:ext cx="633418" cy="581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</a:t>
            </a:r>
          </a:p>
        </p:txBody>
      </p:sp>
      <p:sp>
        <p:nvSpPr>
          <p:cNvPr id="79" name="Rectangle 78">
            <a:hlinkClick r:id="rId4" action="ppaction://hlinksldjump"/>
          </p:cNvPr>
          <p:cNvSpPr/>
          <p:nvPr/>
        </p:nvSpPr>
        <p:spPr>
          <a:xfrm>
            <a:off x="4572000" y="5715016"/>
            <a:ext cx="633418" cy="581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</a:t>
            </a:r>
          </a:p>
        </p:txBody>
      </p:sp>
      <p:sp>
        <p:nvSpPr>
          <p:cNvPr id="82" name="Rectangle 81">
            <a:hlinkClick r:id="rId7" action="ppaction://hlinksldjump"/>
          </p:cNvPr>
          <p:cNvSpPr/>
          <p:nvPr/>
        </p:nvSpPr>
        <p:spPr>
          <a:xfrm>
            <a:off x="5500694" y="4929198"/>
            <a:ext cx="1785950" cy="642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Réserver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3" name="Ellipse 82">
            <a:hlinkClick r:id="rId8" action="ppaction://hlinksldjump"/>
          </p:cNvPr>
          <p:cNvSpPr/>
          <p:nvPr/>
        </p:nvSpPr>
        <p:spPr>
          <a:xfrm>
            <a:off x="7572396" y="4857760"/>
            <a:ext cx="1071570" cy="7143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Contact</a:t>
            </a:r>
            <a:endParaRPr lang="fr-FR" sz="1100" dirty="0">
              <a:solidFill>
                <a:schemeClr val="tx1"/>
              </a:solidFill>
            </a:endParaRPr>
          </a:p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Adresse</a:t>
            </a:r>
          </a:p>
        </p:txBody>
      </p:sp>
      <p:sp>
        <p:nvSpPr>
          <p:cNvPr id="78" name="Rectangle 77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ZoneTexte 83">
            <a:hlinkClick r:id="rId9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7" name="ZoneTexte 86">
            <a:hlinkClick r:id="rId10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88" name="ZoneTexte 87">
            <a:hlinkClick r:id="rId11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9" name="ZoneTexte 88">
            <a:hlinkClick r:id="rId12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0" name="ZoneTexte 89">
            <a:hlinkClick r:id="rId12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1" name="ZoneTexte 90">
            <a:hlinkClick r:id="rId13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2" name="ZoneTexte 91">
            <a:hlinkClick r:id="rId14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5" name="Ellipse 94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5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ZoneTexte 95">
            <a:hlinkClick r:id="rId16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98" name="Plaque 97"/>
          <p:cNvSpPr/>
          <p:nvPr/>
        </p:nvSpPr>
        <p:spPr>
          <a:xfrm>
            <a:off x="3929058" y="928670"/>
            <a:ext cx="1785950" cy="35719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Mariage/fiançailles</a:t>
            </a:r>
            <a:endParaRPr lang="fr-FR" sz="1400" dirty="0"/>
          </a:p>
        </p:txBody>
      </p:sp>
      <p:sp>
        <p:nvSpPr>
          <p:cNvPr id="99" name="Rectangle à coins arrondis 98">
            <a:hlinkClick r:id="rId9" action="ppaction://hlinksldjump"/>
          </p:cNvPr>
          <p:cNvSpPr/>
          <p:nvPr/>
        </p:nvSpPr>
        <p:spPr>
          <a:xfrm>
            <a:off x="3000364" y="1571612"/>
            <a:ext cx="3714776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vestimentaires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5143504" y="3714752"/>
            <a:ext cx="3786214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Rectangle 100"/>
          <p:cNvSpPr/>
          <p:nvPr/>
        </p:nvSpPr>
        <p:spPr>
          <a:xfrm>
            <a:off x="5143504" y="2643182"/>
            <a:ext cx="3786214" cy="7858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ZoneTexte 101"/>
          <p:cNvSpPr txBox="1"/>
          <p:nvPr/>
        </p:nvSpPr>
        <p:spPr>
          <a:xfrm>
            <a:off x="5143504" y="2643182"/>
            <a:ext cx="3786182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Description</a:t>
            </a:r>
            <a:endParaRPr lang="fr-FR" sz="1000" dirty="0"/>
          </a:p>
        </p:txBody>
      </p:sp>
      <p:sp>
        <p:nvSpPr>
          <p:cNvPr id="103" name="ZoneTexte 102"/>
          <p:cNvSpPr txBox="1"/>
          <p:nvPr/>
        </p:nvSpPr>
        <p:spPr>
          <a:xfrm>
            <a:off x="5143504" y="3539969"/>
            <a:ext cx="3786214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Tarif</a:t>
            </a:r>
            <a:endParaRPr lang="fr-FR" sz="1000" dirty="0"/>
          </a:p>
        </p:txBody>
      </p:sp>
      <p:cxnSp>
        <p:nvCxnSpPr>
          <p:cNvPr id="104" name="Connecteur droit 103"/>
          <p:cNvCxnSpPr/>
          <p:nvPr/>
        </p:nvCxnSpPr>
        <p:spPr>
          <a:xfrm>
            <a:off x="5429256" y="3000372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/>
        </p:nvCxnSpPr>
        <p:spPr>
          <a:xfrm>
            <a:off x="5429256" y="3152772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 flipV="1">
            <a:off x="5429256" y="3286124"/>
            <a:ext cx="1214446" cy="190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/>
        </p:nvCxnSpPr>
        <p:spPr>
          <a:xfrm>
            <a:off x="5357818" y="4000504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ZoneTexte 46">
            <a:hlinkClick r:id="rId17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48" name="ZoneTexte 47">
            <a:hlinkClick r:id="rId18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49" name="ZoneTexte 48">
            <a:hlinkClick r:id="rId19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50" name="ZoneTexte 49">
            <a:hlinkClick r:id="rId20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Forme libre 94"/>
          <p:cNvSpPr/>
          <p:nvPr/>
        </p:nvSpPr>
        <p:spPr>
          <a:xfrm>
            <a:off x="1142976" y="714356"/>
            <a:ext cx="4500594" cy="6286544"/>
          </a:xfrm>
          <a:custGeom>
            <a:avLst/>
            <a:gdLst>
              <a:gd name="connsiteX0" fmla="*/ 363538 w 4071938"/>
              <a:gd name="connsiteY0" fmla="*/ 0 h 5976938"/>
              <a:gd name="connsiteX1" fmla="*/ 611188 w 4071938"/>
              <a:gd name="connsiteY1" fmla="*/ 5429250 h 5976938"/>
              <a:gd name="connsiteX2" fmla="*/ 4030663 w 4071938"/>
              <a:gd name="connsiteY2" fmla="*/ 3286125 h 5976938"/>
              <a:gd name="connsiteX3" fmla="*/ 363538 w 4071938"/>
              <a:gd name="connsiteY3" fmla="*/ 57150 h 5976938"/>
              <a:gd name="connsiteX4" fmla="*/ 363538 w 4071938"/>
              <a:gd name="connsiteY4" fmla="*/ 57150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38" h="5976938">
                <a:moveTo>
                  <a:pt x="363538" y="0"/>
                </a:moveTo>
                <a:cubicBezTo>
                  <a:pt x="181769" y="2440781"/>
                  <a:pt x="0" y="4881562"/>
                  <a:pt x="611188" y="5429250"/>
                </a:cubicBezTo>
                <a:cubicBezTo>
                  <a:pt x="1222376" y="5976938"/>
                  <a:pt x="4071938" y="4181475"/>
                  <a:pt x="4030663" y="3286125"/>
                </a:cubicBezTo>
                <a:cubicBezTo>
                  <a:pt x="3989388" y="2390775"/>
                  <a:pt x="363538" y="57150"/>
                  <a:pt x="363538" y="57150"/>
                </a:cubicBezTo>
                <a:lnTo>
                  <a:pt x="363538" y="5715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Rectangle 83"/>
          <p:cNvSpPr/>
          <p:nvPr/>
        </p:nvSpPr>
        <p:spPr>
          <a:xfrm>
            <a:off x="1571604" y="0"/>
            <a:ext cx="7572396" cy="5000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/>
          <p:cNvSpPr/>
          <p:nvPr/>
        </p:nvSpPr>
        <p:spPr>
          <a:xfrm>
            <a:off x="5143504" y="3714752"/>
            <a:ext cx="3786214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5143504" y="2643182"/>
            <a:ext cx="3786214" cy="7858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571604" y="498454"/>
            <a:ext cx="74295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428992" y="142852"/>
            <a:ext cx="521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age Italic" pitchFamily="66" charset="0"/>
                <a:cs typeface="MV Boli" pitchFamily="2" charset="0"/>
              </a:rPr>
              <a:t>Votre partenaire idéale de l’ évènementiel!</a:t>
            </a:r>
            <a:endParaRPr lang="fr-FR" sz="1400" dirty="0">
              <a:latin typeface="Rage Italic" pitchFamily="66" charset="0"/>
              <a:cs typeface="MV Boli" pitchFamily="2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500298" y="4357694"/>
            <a:ext cx="121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3000363" y="4929197"/>
            <a:ext cx="121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5143504" y="2643182"/>
            <a:ext cx="3786182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Description</a:t>
            </a:r>
            <a:endParaRPr lang="fr-FR" sz="1000" dirty="0"/>
          </a:p>
        </p:txBody>
      </p:sp>
      <p:sp>
        <p:nvSpPr>
          <p:cNvPr id="50" name="ZoneTexte 49"/>
          <p:cNvSpPr txBox="1"/>
          <p:nvPr/>
        </p:nvSpPr>
        <p:spPr>
          <a:xfrm>
            <a:off x="5143504" y="3539969"/>
            <a:ext cx="3786214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Tarif</a:t>
            </a:r>
            <a:endParaRPr lang="fr-FR" sz="1000" dirty="0"/>
          </a:p>
        </p:txBody>
      </p:sp>
      <p:cxnSp>
        <p:nvCxnSpPr>
          <p:cNvPr id="57" name="Connecteur droit 56"/>
          <p:cNvCxnSpPr/>
          <p:nvPr/>
        </p:nvCxnSpPr>
        <p:spPr>
          <a:xfrm>
            <a:off x="5429256" y="3000372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5429256" y="3152772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flipV="1">
            <a:off x="5429256" y="3286124"/>
            <a:ext cx="1214446" cy="190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5357818" y="4000504"/>
            <a:ext cx="321471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Cœur 43"/>
          <p:cNvSpPr/>
          <p:nvPr/>
        </p:nvSpPr>
        <p:spPr>
          <a:xfrm>
            <a:off x="3428992" y="6429396"/>
            <a:ext cx="142876" cy="142876"/>
          </a:xfrm>
          <a:prstGeom prst="hear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6" name="ZoneTexte 85"/>
          <p:cNvSpPr txBox="1"/>
          <p:nvPr/>
        </p:nvSpPr>
        <p:spPr>
          <a:xfrm>
            <a:off x="3500430" y="6429396"/>
            <a:ext cx="7143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favoris</a:t>
            </a:r>
            <a:endParaRPr lang="fr-FR" sz="800" dirty="0"/>
          </a:p>
        </p:txBody>
      </p:sp>
      <p:sp>
        <p:nvSpPr>
          <p:cNvPr id="93" name="Rectangle 92"/>
          <p:cNvSpPr/>
          <p:nvPr/>
        </p:nvSpPr>
        <p:spPr>
          <a:xfrm>
            <a:off x="2357422" y="6429396"/>
            <a:ext cx="142876" cy="1428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ZoneTexte 93"/>
          <p:cNvSpPr txBox="1"/>
          <p:nvPr/>
        </p:nvSpPr>
        <p:spPr>
          <a:xfrm>
            <a:off x="2500298" y="6428266"/>
            <a:ext cx="6429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 avis</a:t>
            </a:r>
            <a:endParaRPr lang="fr-FR" sz="800" dirty="0"/>
          </a:p>
        </p:txBody>
      </p:sp>
      <p:sp>
        <p:nvSpPr>
          <p:cNvPr id="59" name="Rectangle 58"/>
          <p:cNvSpPr/>
          <p:nvPr/>
        </p:nvSpPr>
        <p:spPr>
          <a:xfrm>
            <a:off x="3000364" y="2071678"/>
            <a:ext cx="3714776" cy="2857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Homme</a:t>
            </a:r>
            <a:endParaRPr lang="fr-FR" sz="1100" dirty="0"/>
          </a:p>
        </p:txBody>
      </p:sp>
      <p:sp>
        <p:nvSpPr>
          <p:cNvPr id="45" name="Rectangle 44">
            <a:hlinkClick r:id="rId4" action="ppaction://hlinksldjump"/>
          </p:cNvPr>
          <p:cNvSpPr/>
          <p:nvPr/>
        </p:nvSpPr>
        <p:spPr>
          <a:xfrm>
            <a:off x="1928794" y="2500306"/>
            <a:ext cx="2643206" cy="30718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8" name="Rectangle 47">
            <a:hlinkClick r:id="rId4" action="ppaction://hlinksldjump"/>
          </p:cNvPr>
          <p:cNvSpPr/>
          <p:nvPr/>
        </p:nvSpPr>
        <p:spPr>
          <a:xfrm>
            <a:off x="1714480" y="5715016"/>
            <a:ext cx="642942" cy="571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V</a:t>
            </a:r>
          </a:p>
        </p:txBody>
      </p:sp>
      <p:sp>
        <p:nvSpPr>
          <p:cNvPr id="49" name="Rectangle 48">
            <a:hlinkClick r:id="rId4" action="ppaction://hlinksldjump"/>
          </p:cNvPr>
          <p:cNvSpPr/>
          <p:nvPr/>
        </p:nvSpPr>
        <p:spPr>
          <a:xfrm>
            <a:off x="2428860" y="5715016"/>
            <a:ext cx="642942" cy="571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V</a:t>
            </a:r>
          </a:p>
        </p:txBody>
      </p:sp>
      <p:sp>
        <p:nvSpPr>
          <p:cNvPr id="62" name="Rectangle 61">
            <a:hlinkClick r:id="rId4" action="ppaction://hlinksldjump"/>
          </p:cNvPr>
          <p:cNvSpPr/>
          <p:nvPr/>
        </p:nvSpPr>
        <p:spPr>
          <a:xfrm>
            <a:off x="3143240" y="5715016"/>
            <a:ext cx="642942" cy="571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V</a:t>
            </a:r>
          </a:p>
        </p:txBody>
      </p:sp>
      <p:sp>
        <p:nvSpPr>
          <p:cNvPr id="63" name="Rectangle 62">
            <a:hlinkClick r:id="rId4" action="ppaction://hlinksldjump"/>
          </p:cNvPr>
          <p:cNvSpPr/>
          <p:nvPr/>
        </p:nvSpPr>
        <p:spPr>
          <a:xfrm>
            <a:off x="3929058" y="5715016"/>
            <a:ext cx="642942" cy="571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V</a:t>
            </a:r>
          </a:p>
        </p:txBody>
      </p:sp>
      <p:sp>
        <p:nvSpPr>
          <p:cNvPr id="78" name="Rectangle 77">
            <a:hlinkClick r:id="rId4" action="ppaction://hlinksldjump"/>
          </p:cNvPr>
          <p:cNvSpPr/>
          <p:nvPr/>
        </p:nvSpPr>
        <p:spPr>
          <a:xfrm>
            <a:off x="4643438" y="5715016"/>
            <a:ext cx="642942" cy="571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V</a:t>
            </a:r>
          </a:p>
        </p:txBody>
      </p:sp>
      <p:sp>
        <p:nvSpPr>
          <p:cNvPr id="76" name="Ellipse 75">
            <a:hlinkClick r:id="rId7" action="ppaction://hlinksldjump"/>
          </p:cNvPr>
          <p:cNvSpPr/>
          <p:nvPr/>
        </p:nvSpPr>
        <p:spPr>
          <a:xfrm>
            <a:off x="7572396" y="4857760"/>
            <a:ext cx="1071570" cy="7143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Contact et</a:t>
            </a:r>
            <a:endParaRPr lang="fr-FR" sz="1100" dirty="0">
              <a:solidFill>
                <a:schemeClr val="tx1"/>
              </a:solidFill>
            </a:endParaRPr>
          </a:p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Adresse</a:t>
            </a:r>
          </a:p>
        </p:txBody>
      </p:sp>
      <p:sp>
        <p:nvSpPr>
          <p:cNvPr id="82" name="Rectangle 81">
            <a:hlinkClick r:id="rId8" action="ppaction://hlinksldjump"/>
          </p:cNvPr>
          <p:cNvSpPr/>
          <p:nvPr/>
        </p:nvSpPr>
        <p:spPr>
          <a:xfrm>
            <a:off x="5500694" y="4929198"/>
            <a:ext cx="1785950" cy="64294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Réserver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24"/>
            <a:ext cx="1571604" cy="6858000"/>
          </a:xfrm>
          <a:prstGeom prst="rect">
            <a:avLst/>
          </a:prstGeom>
          <a:scene3d>
            <a:camera prst="obliqueBottomLeft"/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>
            <a:hlinkClick r:id="rId9" action="ppaction://hlinksldjump"/>
          </p:cNvPr>
          <p:cNvSpPr txBox="1"/>
          <p:nvPr/>
        </p:nvSpPr>
        <p:spPr>
          <a:xfrm>
            <a:off x="-31" y="1223176"/>
            <a:ext cx="1571636" cy="2724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Mariage/fiançailles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1" name="ZoneTexte 80">
            <a:hlinkClick r:id="rId10" action="ppaction://hlinksldjump"/>
          </p:cNvPr>
          <p:cNvSpPr txBox="1"/>
          <p:nvPr/>
        </p:nvSpPr>
        <p:spPr>
          <a:xfrm>
            <a:off x="1" y="3182779"/>
            <a:ext cx="1571604" cy="27241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Jeu spécial Event </a:t>
            </a:r>
            <a:r>
              <a:rPr lang="fr-FR" sz="1000" dirty="0" err="1" smtClean="0"/>
              <a:t>Mdg</a:t>
            </a:r>
            <a:r>
              <a:rPr lang="fr-FR" sz="1000" dirty="0" smtClean="0"/>
              <a:t>  </a:t>
            </a:r>
            <a:endParaRPr lang="fr-FR" sz="1000" dirty="0"/>
          </a:p>
        </p:txBody>
      </p:sp>
      <p:sp>
        <p:nvSpPr>
          <p:cNvPr id="83" name="ZoneTexte 82">
            <a:hlinkClick r:id="rId11" action="ppaction://hlinksldjump"/>
          </p:cNvPr>
          <p:cNvSpPr txBox="1"/>
          <p:nvPr/>
        </p:nvSpPr>
        <p:spPr>
          <a:xfrm>
            <a:off x="-31" y="1539706"/>
            <a:ext cx="157163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Anniversaire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5" name="ZoneTexte 84">
            <a:hlinkClick r:id="rId12" action="ppaction://hlinksldjump"/>
          </p:cNvPr>
          <p:cNvSpPr txBox="1"/>
          <p:nvPr/>
        </p:nvSpPr>
        <p:spPr>
          <a:xfrm>
            <a:off x="1" y="1857365"/>
            <a:ext cx="1571636" cy="272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Baptême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7" name="ZoneTexte 86">
            <a:hlinkClick r:id="rId12" action="ppaction://hlinksldjump"/>
          </p:cNvPr>
          <p:cNvSpPr txBox="1"/>
          <p:nvPr/>
        </p:nvSpPr>
        <p:spPr>
          <a:xfrm>
            <a:off x="-32" y="2539837"/>
            <a:ext cx="1571636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Team building/société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8" name="ZoneTexte 87">
            <a:hlinkClick r:id="rId13" action="ppaction://hlinksldjump"/>
          </p:cNvPr>
          <p:cNvSpPr txBox="1"/>
          <p:nvPr/>
        </p:nvSpPr>
        <p:spPr>
          <a:xfrm>
            <a:off x="-31" y="2182648"/>
            <a:ext cx="1571636" cy="27241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Fêtes en famille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9" name="ZoneTexte 88">
            <a:hlinkClick r:id="rId14" action="ppaction://hlinksldjump"/>
          </p:cNvPr>
          <p:cNvSpPr txBox="1"/>
          <p:nvPr/>
        </p:nvSpPr>
        <p:spPr>
          <a:xfrm>
            <a:off x="-31" y="2870833"/>
            <a:ext cx="1571636" cy="27241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Populaire du moment 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0" name="Ellipse 89"/>
          <p:cNvSpPr/>
          <p:nvPr/>
        </p:nvSpPr>
        <p:spPr>
          <a:xfrm>
            <a:off x="357158" y="214290"/>
            <a:ext cx="914400" cy="914400"/>
          </a:xfrm>
          <a:prstGeom prst="ellipse">
            <a:avLst/>
          </a:prstGeom>
          <a:blipFill>
            <a:blip r:embed="rId15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ZoneTexte 90">
            <a:hlinkClick r:id="rId16" action="ppaction://hlinksldjump"/>
          </p:cNvPr>
          <p:cNvSpPr txBox="1"/>
          <p:nvPr/>
        </p:nvSpPr>
        <p:spPr>
          <a:xfrm>
            <a:off x="1643042" y="500042"/>
            <a:ext cx="1071570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Accueil  </a:t>
            </a:r>
            <a:endParaRPr lang="fr-FR" sz="1000" dirty="0"/>
          </a:p>
        </p:txBody>
      </p:sp>
      <p:sp>
        <p:nvSpPr>
          <p:cNvPr id="92" name="Plaque 91"/>
          <p:cNvSpPr/>
          <p:nvPr/>
        </p:nvSpPr>
        <p:spPr>
          <a:xfrm>
            <a:off x="3929058" y="928670"/>
            <a:ext cx="1785950" cy="35719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Mariage/fiançailles</a:t>
            </a:r>
            <a:endParaRPr lang="fr-FR" sz="1400" dirty="0"/>
          </a:p>
        </p:txBody>
      </p:sp>
      <p:sp>
        <p:nvSpPr>
          <p:cNvPr id="96" name="Rectangle à coins arrondis 95">
            <a:hlinkClick r:id="rId9" action="ppaction://hlinksldjump"/>
          </p:cNvPr>
          <p:cNvSpPr/>
          <p:nvPr/>
        </p:nvSpPr>
        <p:spPr>
          <a:xfrm>
            <a:off x="3000364" y="1571612"/>
            <a:ext cx="3714776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nard MT Condensed" pitchFamily="18" charset="0"/>
              </a:rPr>
              <a:t>vestimentaires</a:t>
            </a:r>
            <a:endParaRPr lang="fr-FR" sz="1200" dirty="0">
              <a:latin typeface="Bernard MT Condensed" pitchFamily="18" charset="0"/>
            </a:endParaRPr>
          </a:p>
        </p:txBody>
      </p:sp>
      <p:sp>
        <p:nvSpPr>
          <p:cNvPr id="46" name="ZoneTexte 45">
            <a:hlinkClick r:id="rId17" action="ppaction://hlinksldjump"/>
          </p:cNvPr>
          <p:cNvSpPr txBox="1"/>
          <p:nvPr/>
        </p:nvSpPr>
        <p:spPr>
          <a:xfrm>
            <a:off x="2786049" y="500042"/>
            <a:ext cx="1357323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Nos Partenaires  </a:t>
            </a:r>
            <a:endParaRPr lang="fr-FR" sz="1000" dirty="0"/>
          </a:p>
        </p:txBody>
      </p:sp>
      <p:sp>
        <p:nvSpPr>
          <p:cNvPr id="51" name="ZoneTexte 50">
            <a:hlinkClick r:id="rId18" action="ppaction://hlinksldjump"/>
          </p:cNvPr>
          <p:cNvSpPr txBox="1"/>
          <p:nvPr/>
        </p:nvSpPr>
        <p:spPr>
          <a:xfrm>
            <a:off x="5500694" y="500042"/>
            <a:ext cx="1000132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favoris   </a:t>
            </a:r>
            <a:endParaRPr lang="fr-FR" sz="1000" dirty="0"/>
          </a:p>
        </p:txBody>
      </p:sp>
      <p:sp>
        <p:nvSpPr>
          <p:cNvPr id="52" name="ZoneTexte 51">
            <a:hlinkClick r:id="rId19" action="ppaction://hlinksldjump"/>
          </p:cNvPr>
          <p:cNvSpPr txBox="1"/>
          <p:nvPr/>
        </p:nvSpPr>
        <p:spPr>
          <a:xfrm>
            <a:off x="4214810" y="500042"/>
            <a:ext cx="1214415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Votre planning  </a:t>
            </a:r>
            <a:endParaRPr lang="fr-FR" sz="1000" dirty="0"/>
          </a:p>
        </p:txBody>
      </p:sp>
      <p:sp>
        <p:nvSpPr>
          <p:cNvPr id="54" name="ZoneTexte 53">
            <a:hlinkClick r:id="rId20" action="ppaction://hlinksldjump"/>
          </p:cNvPr>
          <p:cNvSpPr txBox="1"/>
          <p:nvPr/>
        </p:nvSpPr>
        <p:spPr>
          <a:xfrm>
            <a:off x="6572264" y="500042"/>
            <a:ext cx="1285884" cy="272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Vos réservations  </a:t>
            </a:r>
            <a:endParaRPr lang="fr-FR" sz="1000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/>
      <p:bldP spid="44" grpId="0" animBg="1"/>
      <p:bldP spid="93" grpId="0" animBg="1"/>
      <p:bldP spid="45" grpId="0" animBg="1"/>
      <p:bldP spid="49" grpId="0" animBg="1"/>
      <p:bldP spid="62" grpId="0" animBg="1"/>
      <p:bldP spid="63" grpId="0" animBg="1"/>
      <p:bldP spid="7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3781</TotalTime>
  <Words>3820</Words>
  <Application>Microsoft Office PowerPoint</Application>
  <PresentationFormat>Affichage à l'écran (4:3)</PresentationFormat>
  <Paragraphs>2057</Paragraphs>
  <Slides>68</Slides>
  <Notes>68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68</vt:i4>
      </vt:variant>
    </vt:vector>
  </HeadingPairs>
  <TitlesOfParts>
    <vt:vector size="6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user</cp:lastModifiedBy>
  <cp:revision>333</cp:revision>
  <dcterms:created xsi:type="dcterms:W3CDTF">2022-05-14T14:15:00Z</dcterms:created>
  <dcterms:modified xsi:type="dcterms:W3CDTF">2022-06-04T17:34:51Z</dcterms:modified>
</cp:coreProperties>
</file>