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92" r:id="rId2"/>
    <p:sldId id="256" r:id="rId3"/>
    <p:sldId id="291" r:id="rId4"/>
    <p:sldId id="290" r:id="rId5"/>
    <p:sldId id="289" r:id="rId6"/>
    <p:sldId id="288" r:id="rId7"/>
    <p:sldId id="287" r:id="rId8"/>
    <p:sldId id="286" r:id="rId9"/>
    <p:sldId id="285" r:id="rId10"/>
    <p:sldId id="284" r:id="rId11"/>
    <p:sldId id="283" r:id="rId12"/>
    <p:sldId id="282" r:id="rId13"/>
    <p:sldId id="281" r:id="rId14"/>
    <p:sldId id="280" r:id="rId15"/>
    <p:sldId id="279" r:id="rId16"/>
    <p:sldId id="278" r:id="rId17"/>
    <p:sldId id="277" r:id="rId18"/>
    <p:sldId id="276" r:id="rId19"/>
    <p:sldId id="275" r:id="rId20"/>
    <p:sldId id="274" r:id="rId21"/>
    <p:sldId id="273" r:id="rId22"/>
    <p:sldId id="272" r:id="rId23"/>
    <p:sldId id="271" r:id="rId24"/>
    <p:sldId id="270" r:id="rId25"/>
    <p:sldId id="269" r:id="rId26"/>
    <p:sldId id="268" r:id="rId27"/>
    <p:sldId id="267" r:id="rId28"/>
    <p:sldId id="266" r:id="rId29"/>
    <p:sldId id="265" r:id="rId30"/>
    <p:sldId id="264" r:id="rId31"/>
    <p:sldId id="263" r:id="rId32"/>
    <p:sldId id="262" r:id="rId33"/>
    <p:sldId id="261" r:id="rId34"/>
    <p:sldId id="260" r:id="rId35"/>
    <p:sldId id="259" r:id="rId36"/>
    <p:sldId id="258" r:id="rId37"/>
    <p:sldId id="257" r:id="rId38"/>
  </p:sldIdLst>
  <p:sldSz cx="6858000" cy="9144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2928" y="9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4F3DDF-878A-465F-88AD-54F7D824D327}" type="datetimeFigureOut">
              <a:rPr lang="fr-FR"/>
              <a:pPr>
                <a:defRPr/>
              </a:pPr>
              <a:t>03/06/2022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A6B3C-9142-45F3-87B6-E24107BA07B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6307C9-BF3F-46CD-AC9D-A9617186066A}" type="datetimeFigureOut">
              <a:rPr lang="fr-FR"/>
              <a:pPr>
                <a:defRPr/>
              </a:pPr>
              <a:t>03/06/2022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109F1F-59FA-4125-8F6C-C1C6371A785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C86A41-3D38-4ACF-AAA0-52730E431762}" type="datetimeFigureOut">
              <a:rPr lang="fr-FR"/>
              <a:pPr>
                <a:defRPr/>
              </a:pPr>
              <a:t>03/06/2022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08FEFF-08DE-460D-86AE-BA943930DA5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7177DA-9C88-426A-8DE3-4B898B434CC3}" type="datetimeFigureOut">
              <a:rPr lang="fr-FR"/>
              <a:pPr>
                <a:defRPr/>
              </a:pPr>
              <a:t>03/06/2022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56D0BC-C3D6-46B3-9241-649CB3141F1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5E543F-CFCB-44C5-85BE-8BFDAA6EB1C7}" type="datetimeFigureOut">
              <a:rPr lang="fr-FR"/>
              <a:pPr>
                <a:defRPr/>
              </a:pPr>
              <a:t>03/06/2022</a:t>
            </a:fld>
            <a:endParaRPr lang="fr-F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AC4AA9-39E4-49AB-A891-204CB4385D1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B2CA65-00E5-477C-A8BB-E2EB0C932909}" type="datetimeFigureOut">
              <a:rPr lang="fr-FR"/>
              <a:pPr>
                <a:defRPr/>
              </a:pPr>
              <a:t>03/06/2022</a:t>
            </a:fld>
            <a:endParaRPr lang="fr-F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0B7331-40EE-432D-BC7F-75AF804F43D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4CB580-63A2-4266-85C4-7B763C59F538}" type="datetimeFigureOut">
              <a:rPr lang="fr-FR"/>
              <a:pPr>
                <a:defRPr/>
              </a:pPr>
              <a:t>03/06/2022</a:t>
            </a:fld>
            <a:endParaRPr lang="fr-F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02ACE9-21AC-4D74-9B13-93A236DBC90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F381B9-70E1-403D-83E6-55B3B43D7F29}" type="datetimeFigureOut">
              <a:rPr lang="fr-FR"/>
              <a:pPr>
                <a:defRPr/>
              </a:pPr>
              <a:t>03/06/2022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0908EB-D911-49ED-8503-14A96947CF0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fr-FR" noProof="0"/>
              <a:t>Cliquez sur l'icône pour ajouter une image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CE5DB9-072C-42EE-8AB9-2C92AC811DF9}" type="datetimeFigureOut">
              <a:rPr lang="fr-FR"/>
              <a:pPr>
                <a:defRPr/>
              </a:pPr>
              <a:t>03/06/2022</a:t>
            </a:fld>
            <a:endParaRPr lang="fr-F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12AF22-EE62-4A4E-A0E5-B7BE60F1877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9890EC-1BCE-4B31-8983-C57B8F99974C}" type="datetimeFigureOut">
              <a:rPr lang="fr-FR"/>
              <a:pPr>
                <a:defRPr/>
              </a:pPr>
              <a:t>03/06/2022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DDBF0-5D08-469F-A797-E701307590D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D2CBC5-E424-4A24-ACA7-41B51AF47468}" type="datetimeFigureOut">
              <a:rPr lang="fr-FR"/>
              <a:pPr>
                <a:defRPr/>
              </a:pPr>
              <a:t>03/06/2022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AC17E6-8B95-4A84-9B05-996768B4D47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71488" y="487363"/>
            <a:ext cx="5915025" cy="176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3638"/>
            <a:ext cx="5915025" cy="5802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663"/>
            <a:ext cx="154305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66A2025-F9B9-4D11-B611-A236B8F2F5FE}" type="datetimeFigureOut">
              <a:rPr lang="fr-FR"/>
              <a:pPr>
                <a:defRPr/>
              </a:pPr>
              <a:t>03/06/2022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663"/>
            <a:ext cx="2314575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663"/>
            <a:ext cx="154305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F599211-FD7A-47CB-92DF-FCA2582FB70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5" r:id="rId1"/>
    <p:sldLayoutId id="2147483694" r:id="rId2"/>
    <p:sldLayoutId id="2147483693" r:id="rId3"/>
    <p:sldLayoutId id="2147483692" r:id="rId4"/>
    <p:sldLayoutId id="2147483691" r:id="rId5"/>
    <p:sldLayoutId id="2147483690" r:id="rId6"/>
    <p:sldLayoutId id="2147483689" r:id="rId7"/>
    <p:sldLayoutId id="2147483688" r:id="rId8"/>
    <p:sldLayoutId id="2147483687" r:id="rId9"/>
    <p:sldLayoutId id="2147483686" r:id="rId10"/>
    <p:sldLayoutId id="2147483685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WordArt 2"/>
          <p:cNvSpPr>
            <a:spLocks noChangeArrowheads="1" noChangeShapeType="1" noTextEdit="1"/>
          </p:cNvSpPr>
          <p:nvPr/>
        </p:nvSpPr>
        <p:spPr bwMode="auto">
          <a:xfrm>
            <a:off x="965200" y="1023938"/>
            <a:ext cx="5119688" cy="694848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Histoire</a:t>
            </a:r>
          </a:p>
          <a:p>
            <a:pPr algn="ctr"/>
            <a:r>
              <a:rPr lang="fr-FR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de</a:t>
            </a:r>
          </a:p>
          <a:p>
            <a:pPr algn="ctr"/>
            <a:r>
              <a:rPr lang="fr-FR" sz="3600" kern="10" dirty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Filles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  <p:sndAc>
          <p:stSnd>
            <p:snd r:embed="rId2" name="1er-avril-2017-1er-mouvement-symphonie-du-nouveau-monde-dvorak.wav"/>
          </p:stSnd>
        </p:sndAc>
      </p:transition>
    </mc:Choice>
    <mc:Fallback>
      <p:transition spd="slow" advClick="0" advTm="5000">
        <p:circle/>
        <p:sndAc>
          <p:stSnd>
            <p:snd r:embed="rId2" name="1er-avril-2017-1er-mouvement-symphonie-du-nouveau-monde-dvorak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Imag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2" descr="Une image contenant personne, mur, habits, maillot de bain&#10;&#10;Description générée automatiquement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2" descr="Une image contenant personne, extérieur, habits&#10;&#10;Description générée automatiquement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2" descr="Une image contenant arbre, extérieur, personne, habits&#10;&#10;Description générée automatiquement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2" descr="Une image contenant arbre, extérieur, personne, habits&#10;&#10;Description générée automatiquement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2" descr="Une image contenant arbre, personne, extérieur, habits&#10;&#10;Description générée automatiquement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2" descr="Une image contenant personne, extérieur, habits&#10;&#10;Description générée automatiquement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2" descr="Une image contenant arbre, personne, extérieur, maillot de bain&#10;&#10;Description générée automatiquement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2" descr="Une image contenant personne, extérieur, habits&#10;&#10;Description générée automatiquement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2" descr="Une image contenant terrain, personne, extérieur, fille&#10;&#10;Description générée automatiquement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2" descr="Une image contenant personne, habits, extérieur&#10;&#10;Description générée automatiquement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 b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2" descr="Une image contenant personne, habits&#10;&#10;Description générée automatiquement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2" descr="Une image contenant personne, extérieur, très coloré&#10;&#10;Description générée automatiquement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2" descr="Une image contenant personne, habits&#10;&#10;Description générée automatiquement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2" descr="Une image contenant personne, extérieur, habits, terrain&#10;&#10;Description générée automatiquement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2" descr="Une image contenant personne, habits, assis, plancher&#10;&#10;Description générée automatiquement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2" descr="Une image contenant personne, habits, intérieur, maillot de bain&#10;&#10;Description générée automatiquement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2" descr="Une image contenant personne, habits, intérieur, mur&#10;&#10;Description générée automatiquement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2" descr="Une image contenant personne, habits&#10;&#10;Description générée automatiquement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2" descr="Une image contenant personne, habits&#10;&#10;Description générée automatiquement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2" descr="Une image contenant personne, habits, intérieur, plancher&#10;&#10;Description générée automatiquement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2" descr="Une image contenant personne, habits, intérieur, maillot de bain&#10;&#10;Description générée automatiquement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2" descr="Une image contenant personne, habits, maillot de bain, posant&#10;&#10;Description générée automatiquement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  <p:sndAc>
          <p:stSnd>
            <p:snd r:embed="rId2" name="1er-avril-2017-1er-mouvement-symphonie-du-nouveau-monde-dvorak.wav"/>
          </p:stSnd>
        </p:sndAc>
      </p:transition>
    </mc:Choice>
    <mc:Fallback>
      <p:transition spd="slow" advClick="0" advTm="5000">
        <p:circle/>
        <p:sndAc>
          <p:stSnd>
            <p:snd r:embed="rId2" name="1er-avril-2017-1er-mouvement-symphonie-du-nouveau-monde-dvorak.wav"/>
          </p:stSnd>
        </p:sndAc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2" descr="Une image contenant habits, personne, maillot de bain&#10;&#10;Description générée automatiquement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2" descr="Une image contenant habits, personne, intérieur, soutien-gorge&#10;&#10;Description générée automatiquement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2" descr="Une image contenant habits, personne, femme, soutien-gorge&#10;&#10;Description générée automatiquement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2" descr="Une image contenant mur, femme, intérieur&#10;&#10;Description générée automatiquement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2" descr="Une image contenant intérieur&#10;&#10;Description générée automatiquement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Image 2" descr="Une image contenant personne, habits, intérieur, maillot de bain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2" descr="Une image contenant habits, personne, femme, maillot de bain&#10;&#10;Description générée automatiquement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2" descr="Une image contenant personne, habits, femme, intérieur&#10;&#10;Description générée automatiquement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Image 2" descr="Une image contenant personne, habits, femme, intérieur&#10;&#10;Description générée automatiquement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6513"/>
            <a:ext cx="6858000" cy="918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2" descr="Une image contenant femme&#10;&#10;Description générée automatiquement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2" descr="Une image contenant personne, femme, habits, intérieur&#10;&#10;Description générée automatiquement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WordArt 2"/>
          <p:cNvSpPr>
            <a:spLocks noChangeArrowheads="1" noChangeShapeType="1" noTextEdit="1"/>
          </p:cNvSpPr>
          <p:nvPr/>
        </p:nvSpPr>
        <p:spPr bwMode="auto">
          <a:xfrm>
            <a:off x="817563" y="2047875"/>
            <a:ext cx="5151437" cy="55530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THE  END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circle/>
      </p:transition>
    </mc:Choice>
    <mc:Fallback>
      <p:transition spd="slow" advClick="0" advTm="5000">
        <p:circl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</TotalTime>
  <Words>5</Words>
  <Application>Microsoft Office PowerPoint</Application>
  <PresentationFormat>Affichage à l'écran (4:3)</PresentationFormat>
  <Paragraphs>4</Paragraphs>
  <Slides>37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37</vt:i4>
      </vt:variant>
    </vt:vector>
  </HeadingPairs>
  <TitlesOfParts>
    <vt:vector size="42" baseType="lpstr">
      <vt:lpstr>Arial</vt:lpstr>
      <vt:lpstr>Calibri</vt:lpstr>
      <vt:lpstr>Calibri Light</vt:lpstr>
      <vt:lpstr>Impact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Juan</cp:lastModifiedBy>
  <cp:revision>3</cp:revision>
  <dcterms:created xsi:type="dcterms:W3CDTF">2022-06-03T04:45:28Z</dcterms:created>
  <dcterms:modified xsi:type="dcterms:W3CDTF">2022-06-03T05:35:28Z</dcterms:modified>
</cp:coreProperties>
</file>