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  <p:sldId id="261" r:id="rId4"/>
    <p:sldId id="262" r:id="rId5"/>
    <p:sldId id="263" r:id="rId6"/>
    <p:sldId id="265" r:id="rId7"/>
    <p:sldId id="290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lfBrVd7kNaTuUmtz0HC2w==" hashData="HHfKmggt0zzxJXMuSYx9DsUwvfOHK6Fuo0KvLY4xaR1iwqDDsAawKvaspqkgUslUJSd3EbIMCFDOn7VSknWZR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8" d="100"/>
          <a:sy n="68" d="100"/>
        </p:scale>
        <p:origin x="2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28BAE2B-45BE-783B-8C76-D026BCFF206C}"/>
              </a:ext>
            </a:extLst>
          </p:cNvPr>
          <p:cNvSpPr txBox="1"/>
          <p:nvPr/>
        </p:nvSpPr>
        <p:spPr>
          <a:xfrm>
            <a:off x="4958860" y="2736502"/>
            <a:ext cx="50503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Lorient Vous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ED7B461-4886-154F-AAFF-F86919216E66}"/>
              </a:ext>
            </a:extLst>
          </p:cNvPr>
          <p:cNvSpPr txBox="1"/>
          <p:nvPr/>
        </p:nvSpPr>
        <p:spPr>
          <a:xfrm>
            <a:off x="3298872" y="3198167"/>
            <a:ext cx="67102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Présente La Commune De Lacanau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5000">
        <p15:prstTrans prst="fracture"/>
        <p:sndAc>
          <p:stSnd loop="1">
            <p:snd r:embed="rId2" name="Titanic - My Heart Will Go On (Music Video).wav"/>
          </p:stSnd>
        </p:sndAc>
      </p:transition>
    </mc:Choice>
    <mc:Fallback>
      <p:transition spd="slow" advClick="0" advTm="15000">
        <p:fade/>
        <p:sndAc>
          <p:stSnd loop="1">
            <p:snd r:embed="rId2" name="Titanic - My Heart Will Go On (Music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1C56D80-A15B-6403-EB92-DC7D5345696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Lacanau est une commune du sud-ouest de la France située dans le département de la Gironde, en région Nouvelle-Aquitaine. En occitan gascon la ville se nomme La </a:t>
            </a:r>
            <a:r>
              <a:rPr lang="fr-FR" sz="48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Canau</a:t>
            </a:r>
            <a:r>
              <a:rPr lang="fr-FR" sz="48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 La commune de Lacanau fait partie de la communauté de communes Médoc Atlantique.</a:t>
            </a:r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saleté, rive&#10;&#10;Description générée automatiquement">
            <a:extLst>
              <a:ext uri="{FF2B5EF4-FFF2-40B4-BE49-F238E27FC236}">
                <a16:creationId xmlns:a16="http://schemas.microsoft.com/office/drawing/2014/main" id="{F0F49341-7DCA-69DA-04E9-81B427E296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75487"/>
            <a:ext cx="11548534" cy="606077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ADC1A9-A152-DA98-D1D1-5EFF454731D7}"/>
              </a:ext>
            </a:extLst>
          </p:cNvPr>
          <p:cNvSpPr txBox="1"/>
          <p:nvPr/>
        </p:nvSpPr>
        <p:spPr>
          <a:xfrm>
            <a:off x="2555748" y="122791"/>
            <a:ext cx="8629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front  de mer  du Quartier  balnéaire  de Lacanau  Océan 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herbe, nature, océan&#10;&#10;Description générée automatiquement">
            <a:extLst>
              <a:ext uri="{FF2B5EF4-FFF2-40B4-BE49-F238E27FC236}">
                <a16:creationId xmlns:a16="http://schemas.microsoft.com/office/drawing/2014/main" id="{D552B376-E496-B4D0-78C7-AB9AD8B7B4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38149"/>
            <a:ext cx="11548534" cy="609811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5B3182-9A6D-17FB-A6AE-2B77F6EEFB49}"/>
              </a:ext>
            </a:extLst>
          </p:cNvPr>
          <p:cNvSpPr txBox="1"/>
          <p:nvPr/>
        </p:nvSpPr>
        <p:spPr>
          <a:xfrm>
            <a:off x="3913632" y="102278"/>
            <a:ext cx="6591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Aérienne De  Lacanau Océan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lage, nature, rive&#10;&#10;Description générée automatiquement">
            <a:extLst>
              <a:ext uri="{FF2B5EF4-FFF2-40B4-BE49-F238E27FC236}">
                <a16:creationId xmlns:a16="http://schemas.microsoft.com/office/drawing/2014/main" id="{8D778979-9D38-0706-7F44-63972C293A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D4E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DA847A6-66F5-6C0D-9BEF-CF89DCBA74D9}"/>
              </a:ext>
            </a:extLst>
          </p:cNvPr>
          <p:cNvSpPr txBox="1"/>
          <p:nvPr/>
        </p:nvSpPr>
        <p:spPr>
          <a:xfrm>
            <a:off x="3690938" y="227583"/>
            <a:ext cx="8820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Centre de Ville de Lacanau - Océan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route, arbre, passage&#10;&#10;Description générée automatiquement">
            <a:extLst>
              <a:ext uri="{FF2B5EF4-FFF2-40B4-BE49-F238E27FC236}">
                <a16:creationId xmlns:a16="http://schemas.microsoft.com/office/drawing/2014/main" id="{AA6E77E8-B1AA-BAF9-9224-EB7051D45E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7573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6FE2B2C-6747-64D3-152D-C4F3E415FF65}"/>
              </a:ext>
            </a:extLst>
          </p:cNvPr>
          <p:cNvSpPr txBox="1"/>
          <p:nvPr/>
        </p:nvSpPr>
        <p:spPr>
          <a:xfrm>
            <a:off x="4153662" y="171450"/>
            <a:ext cx="9467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Route D6  De Lacanau - Océan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&#10;&#10;Description générée automatiquement">
            <a:extLst>
              <a:ext uri="{FF2B5EF4-FFF2-40B4-BE49-F238E27FC236}">
                <a16:creationId xmlns:a16="http://schemas.microsoft.com/office/drawing/2014/main" id="{F3BB2D76-25DA-740C-CE6C-977A62B28B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C987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761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bateau, ciel&#10;&#10;Description générée automatiquement">
            <a:extLst>
              <a:ext uri="{FF2B5EF4-FFF2-40B4-BE49-F238E27FC236}">
                <a16:creationId xmlns:a16="http://schemas.microsoft.com/office/drawing/2014/main" id="{36ED7149-F833-DE90-71D2-51A49526FB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D715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49DB4C2-42CD-7EF0-BA7B-D9CC56F163DD}"/>
              </a:ext>
            </a:extLst>
          </p:cNvPr>
          <p:cNvSpPr txBox="1"/>
          <p:nvPr/>
        </p:nvSpPr>
        <p:spPr>
          <a:xfrm>
            <a:off x="3069336" y="227587"/>
            <a:ext cx="9258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panoramique  du port  sur l’étang de Lacanau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nature, plage&#10;&#10;Description générée automatiquement">
            <a:extLst>
              <a:ext uri="{FF2B5EF4-FFF2-40B4-BE49-F238E27FC236}">
                <a16:creationId xmlns:a16="http://schemas.microsoft.com/office/drawing/2014/main" id="{36F51A33-DFC7-23D1-1557-380EB4914C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2523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B80D692-EAFC-8FB3-76ED-8C694129A444}"/>
              </a:ext>
            </a:extLst>
          </p:cNvPr>
          <p:cNvSpPr txBox="1"/>
          <p:nvPr/>
        </p:nvSpPr>
        <p:spPr>
          <a:xfrm>
            <a:off x="2781300" y="227583"/>
            <a:ext cx="8772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Plage De Lacanau – Océan après la  Tempête  de Mars 2014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plage, terrain&#10;&#10;Description générée automatiquement">
            <a:extLst>
              <a:ext uri="{FF2B5EF4-FFF2-40B4-BE49-F238E27FC236}">
                <a16:creationId xmlns:a16="http://schemas.microsoft.com/office/drawing/2014/main" id="{6FFED5C0-58EA-9BF0-48A5-5A49BFD972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A745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64E46E2-44D6-AC82-762C-2585386B3EB8}"/>
              </a:ext>
            </a:extLst>
          </p:cNvPr>
          <p:cNvSpPr txBox="1"/>
          <p:nvPr/>
        </p:nvSpPr>
        <p:spPr>
          <a:xfrm>
            <a:off x="2839212" y="125790"/>
            <a:ext cx="10096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Plage De Lacanau – Océan Après la tempête de Mars 2014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pierre, rive&#10;&#10;Description générée automatiquement">
            <a:extLst>
              <a:ext uri="{FF2B5EF4-FFF2-40B4-BE49-F238E27FC236}">
                <a16:creationId xmlns:a16="http://schemas.microsoft.com/office/drawing/2014/main" id="{98E5B405-E3BF-E8BB-86EA-D323750156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4553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0FB696A-E310-4081-1D3C-24E0C5740750}"/>
              </a:ext>
            </a:extLst>
          </p:cNvPr>
          <p:cNvSpPr txBox="1"/>
          <p:nvPr/>
        </p:nvSpPr>
        <p:spPr>
          <a:xfrm>
            <a:off x="2284095" y="166028"/>
            <a:ext cx="9115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Après les travaux de renforcement    de la Dune en 2015</a:t>
            </a:r>
          </a:p>
        </p:txBody>
      </p:sp>
    </p:spTree>
    <p:extLst>
      <p:ext uri="{BB962C8B-B14F-4D97-AF65-F5344CB8AC3E}">
        <p14:creationId xmlns:p14="http://schemas.microsoft.com/office/powerpoint/2010/main" val="253643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terrain, herbe&#10;&#10;Description générée automatiquement">
            <a:extLst>
              <a:ext uri="{FF2B5EF4-FFF2-40B4-BE49-F238E27FC236}">
                <a16:creationId xmlns:a16="http://schemas.microsoft.com/office/drawing/2014/main" id="{6FAFFBC8-2DDC-8A3A-70F4-DD2413AF1C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061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B12D187-05B2-75A1-DA2B-F0BFD6D751D7}"/>
              </a:ext>
            </a:extLst>
          </p:cNvPr>
          <p:cNvSpPr txBox="1"/>
          <p:nvPr/>
        </p:nvSpPr>
        <p:spPr>
          <a:xfrm>
            <a:off x="3947922" y="227587"/>
            <a:ext cx="8991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Plage Nord après les travaux de 2015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route&#10;&#10;Description générée automatiquement">
            <a:extLst>
              <a:ext uri="{FF2B5EF4-FFF2-40B4-BE49-F238E27FC236}">
                <a16:creationId xmlns:a16="http://schemas.microsoft.com/office/drawing/2014/main" id="{F84C6553-797F-ED82-1CEB-7B6F30E9C6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3644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D440D49-7D90-9F42-DB6B-CA2F087CF76B}"/>
              </a:ext>
            </a:extLst>
          </p:cNvPr>
          <p:cNvSpPr txBox="1"/>
          <p:nvPr/>
        </p:nvSpPr>
        <p:spPr>
          <a:xfrm>
            <a:off x="4732782" y="266700"/>
            <a:ext cx="7296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Résidence  du Casino</a:t>
            </a:r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route, bâtiment, extérieur&#10;&#10;Description générée automatiquement">
            <a:extLst>
              <a:ext uri="{FF2B5EF4-FFF2-40B4-BE49-F238E27FC236}">
                <a16:creationId xmlns:a16="http://schemas.microsoft.com/office/drawing/2014/main" id="{8A246AA1-C4BE-190F-40D4-EE458850E8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96B3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1EB0110-521F-184D-CC58-B0881C106D73}"/>
              </a:ext>
            </a:extLst>
          </p:cNvPr>
          <p:cNvSpPr txBox="1"/>
          <p:nvPr/>
        </p:nvSpPr>
        <p:spPr>
          <a:xfrm>
            <a:off x="4533900" y="228094"/>
            <a:ext cx="769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Permanence De Style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terrain, immeuble résidentiel&#10;&#10;Description générée automatiquement">
            <a:extLst>
              <a:ext uri="{FF2B5EF4-FFF2-40B4-BE49-F238E27FC236}">
                <a16:creationId xmlns:a16="http://schemas.microsoft.com/office/drawing/2014/main" id="{139339A9-D9A3-E61A-D7BA-8124796C83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9593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C6950B4-9AD7-75B6-4E45-D9D537462D54}"/>
              </a:ext>
            </a:extLst>
          </p:cNvPr>
          <p:cNvSpPr txBox="1"/>
          <p:nvPr/>
        </p:nvSpPr>
        <p:spPr>
          <a:xfrm>
            <a:off x="4629912" y="227583"/>
            <a:ext cx="624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Constructions Récentes</a:t>
            </a: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route&#10;&#10;Description générée automatiquement">
            <a:extLst>
              <a:ext uri="{FF2B5EF4-FFF2-40B4-BE49-F238E27FC236}">
                <a16:creationId xmlns:a16="http://schemas.microsoft.com/office/drawing/2014/main" id="{AF0AE31C-CAA1-E758-B5E3-210C6FBF08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2433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B123050F-5372-9B1B-3A3B-E38C74D00153}"/>
              </a:ext>
            </a:extLst>
          </p:cNvPr>
          <p:cNvSpPr txBox="1"/>
          <p:nvPr/>
        </p:nvSpPr>
        <p:spPr>
          <a:xfrm>
            <a:off x="4789932" y="153412"/>
            <a:ext cx="7658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Villa Les Dunes</a:t>
            </a:r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arbre, extérieur, bâtiment&#10;&#10;Description générée automatiquement">
            <a:extLst>
              <a:ext uri="{FF2B5EF4-FFF2-40B4-BE49-F238E27FC236}">
                <a16:creationId xmlns:a16="http://schemas.microsoft.com/office/drawing/2014/main" id="{1B47B160-E0D8-4C1E-1A36-98A04B2EE0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47A9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8D65D45-B305-B0FC-4B02-3C1756CA194C}"/>
              </a:ext>
            </a:extLst>
          </p:cNvPr>
          <p:cNvSpPr txBox="1"/>
          <p:nvPr/>
        </p:nvSpPr>
        <p:spPr>
          <a:xfrm>
            <a:off x="4362430" y="190500"/>
            <a:ext cx="78295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Eglise de Lacanau - Ville</a:t>
            </a: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oute, extérieur&#10;&#10;Description générée automatiquement">
            <a:extLst>
              <a:ext uri="{FF2B5EF4-FFF2-40B4-BE49-F238E27FC236}">
                <a16:creationId xmlns:a16="http://schemas.microsoft.com/office/drawing/2014/main" id="{0EE722A8-6810-8572-4EFC-F411DDD38F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E474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0E73419-72C7-02BD-30A7-9AD1D53B1CE9}"/>
              </a:ext>
            </a:extLst>
          </p:cNvPr>
          <p:cNvSpPr txBox="1"/>
          <p:nvPr/>
        </p:nvSpPr>
        <p:spPr>
          <a:xfrm>
            <a:off x="4686280" y="227583"/>
            <a:ext cx="88963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Hôtel De Ville De Lacanau</a:t>
            </a: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age, extérieur, eau&#10;&#10;Description générée automatiquement">
            <a:extLst>
              <a:ext uri="{FF2B5EF4-FFF2-40B4-BE49-F238E27FC236}">
                <a16:creationId xmlns:a16="http://schemas.microsoft.com/office/drawing/2014/main" id="{A898E5F9-78B5-CAD5-84D7-EBE7B379F5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57C9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FF95E44-CD0F-9E78-18F7-4251C904090D}"/>
              </a:ext>
            </a:extLst>
          </p:cNvPr>
          <p:cNvSpPr txBox="1"/>
          <p:nvPr/>
        </p:nvSpPr>
        <p:spPr>
          <a:xfrm>
            <a:off x="4862322" y="227583"/>
            <a:ext cx="7486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Surfeurs  à Lacanau</a:t>
            </a: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plage, ciel&#10;&#10;Description générée automatiquement">
            <a:extLst>
              <a:ext uri="{FF2B5EF4-FFF2-40B4-BE49-F238E27FC236}">
                <a16:creationId xmlns:a16="http://schemas.microsoft.com/office/drawing/2014/main" id="{F3178D31-0C7B-7B28-E5D8-74A8D4D333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74F4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82EB946-4068-333B-0F3F-603403036EB9}"/>
              </a:ext>
            </a:extLst>
          </p:cNvPr>
          <p:cNvSpPr txBox="1"/>
          <p:nvPr/>
        </p:nvSpPr>
        <p:spPr>
          <a:xfrm>
            <a:off x="4643438" y="227587"/>
            <a:ext cx="7867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Surfeurs à Lacanau</a:t>
            </a:r>
          </a:p>
        </p:txBody>
      </p:sp>
    </p:spTree>
    <p:extLst>
      <p:ext uri="{BB962C8B-B14F-4D97-AF65-F5344CB8AC3E}">
        <p14:creationId xmlns:p14="http://schemas.microsoft.com/office/powerpoint/2010/main" val="1390624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ciel, extérieur, plage&#10;&#10;Description générée automatiquement">
            <a:extLst>
              <a:ext uri="{FF2B5EF4-FFF2-40B4-BE49-F238E27FC236}">
                <a16:creationId xmlns:a16="http://schemas.microsoft.com/office/drawing/2014/main" id="{72D85F2F-0B37-BF77-B89A-A2E2AC2C1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300" y="323850"/>
            <a:ext cx="6743700" cy="63246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0F4F663-9B88-6B61-B0CD-BA012725A3BB}"/>
              </a:ext>
            </a:extLst>
          </p:cNvPr>
          <p:cNvSpPr txBox="1"/>
          <p:nvPr/>
        </p:nvSpPr>
        <p:spPr>
          <a:xfrm>
            <a:off x="7701534" y="4828032"/>
            <a:ext cx="41719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Surf à Lacanau</a:t>
            </a: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plage, nature&#10;&#10;Description générée automatiquement">
            <a:extLst>
              <a:ext uri="{FF2B5EF4-FFF2-40B4-BE49-F238E27FC236}">
                <a16:creationId xmlns:a16="http://schemas.microsoft.com/office/drawing/2014/main" id="{A7745837-E028-DA8B-FB62-C612AF276F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0C7333-32C4-F7AD-66D9-1FB1AB3C0503}"/>
              </a:ext>
            </a:extLst>
          </p:cNvPr>
          <p:cNvSpPr txBox="1"/>
          <p:nvPr/>
        </p:nvSpPr>
        <p:spPr>
          <a:xfrm>
            <a:off x="4533112" y="119343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Plage à Lacanau - Océan</a:t>
            </a:r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rive, nature&#10;&#10;Description générée automatiquement">
            <a:extLst>
              <a:ext uri="{FF2B5EF4-FFF2-40B4-BE49-F238E27FC236}">
                <a16:creationId xmlns:a16="http://schemas.microsoft.com/office/drawing/2014/main" id="{71A4D851-E233-520D-5899-FE6AEFFE5D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837990-4A59-2BFE-650C-062C9A935A89}"/>
              </a:ext>
            </a:extLst>
          </p:cNvPr>
          <p:cNvSpPr txBox="1"/>
          <p:nvPr/>
        </p:nvSpPr>
        <p:spPr>
          <a:xfrm>
            <a:off x="4287774" y="243357"/>
            <a:ext cx="75628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Dunes à Lacanau-Océan</a:t>
            </a:r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lage, gens, rive&#10;&#10;Description générée automatiquement">
            <a:extLst>
              <a:ext uri="{FF2B5EF4-FFF2-40B4-BE49-F238E27FC236}">
                <a16:creationId xmlns:a16="http://schemas.microsoft.com/office/drawing/2014/main" id="{E2B51114-DC3E-EDA9-4280-9E302EB827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868151-CE51-2896-94CC-48253702145E}"/>
              </a:ext>
            </a:extLst>
          </p:cNvPr>
          <p:cNvSpPr txBox="1"/>
          <p:nvPr/>
        </p:nvSpPr>
        <p:spPr>
          <a:xfrm>
            <a:off x="4229100" y="243357"/>
            <a:ext cx="7962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Zone De Baignade aout 2015</a:t>
            </a:r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rouge&#10;&#10;Description générée automatiquement">
            <a:extLst>
              <a:ext uri="{FF2B5EF4-FFF2-40B4-BE49-F238E27FC236}">
                <a16:creationId xmlns:a16="http://schemas.microsoft.com/office/drawing/2014/main" id="{6045B60B-B932-E075-8E61-476C440510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6CEC6B8-9E88-AF18-20DA-B23E9E41AF3E}"/>
              </a:ext>
            </a:extLst>
          </p:cNvPr>
          <p:cNvSpPr txBox="1"/>
          <p:nvPr/>
        </p:nvSpPr>
        <p:spPr>
          <a:xfrm>
            <a:off x="5029200" y="256032"/>
            <a:ext cx="9418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Front De mer</a:t>
            </a:r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3" name="Image 2" descr="Une image contenant extérieur, herbe, maison, pierre&#10;&#10;Description générée automatiquement">
            <a:extLst>
              <a:ext uri="{FF2B5EF4-FFF2-40B4-BE49-F238E27FC236}">
                <a16:creationId xmlns:a16="http://schemas.microsoft.com/office/drawing/2014/main" id="{66DAC7B0-0A22-2F22-65CB-48396B7713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130" y="598259"/>
            <a:ext cx="10889442" cy="568074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D6E998-E62F-48FD-6B7E-99A012C76896}"/>
              </a:ext>
            </a:extLst>
          </p:cNvPr>
          <p:cNvSpPr txBox="1"/>
          <p:nvPr/>
        </p:nvSpPr>
        <p:spPr>
          <a:xfrm>
            <a:off x="4597229" y="198149"/>
            <a:ext cx="76218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Buste De Pierre </a:t>
            </a:r>
            <a:r>
              <a:rPr lang="fr-FR" sz="2000" b="1" dirty="0" err="1"/>
              <a:t>Ortal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parc&#10;&#10;Description générée automatiquement">
            <a:extLst>
              <a:ext uri="{FF2B5EF4-FFF2-40B4-BE49-F238E27FC236}">
                <a16:creationId xmlns:a16="http://schemas.microsoft.com/office/drawing/2014/main" id="{302B863B-AB88-00AF-4E86-7CC5915886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1" y="228600"/>
            <a:ext cx="6957066" cy="6400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D818D4-AF34-53D3-C140-C9FCBBB342C7}"/>
              </a:ext>
            </a:extLst>
          </p:cNvPr>
          <p:cNvSpPr txBox="1"/>
          <p:nvPr/>
        </p:nvSpPr>
        <p:spPr>
          <a:xfrm>
            <a:off x="7738117" y="4495800"/>
            <a:ext cx="44538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Manutea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3" name="Image 2" descr="Une image contenant extérieur, bâtiment, ciel, maison&#10;&#10;Description générée automatiquement">
            <a:extLst>
              <a:ext uri="{FF2B5EF4-FFF2-40B4-BE49-F238E27FC236}">
                <a16:creationId xmlns:a16="http://schemas.microsoft.com/office/drawing/2014/main" id="{1D152BA0-B632-1E35-8B8D-BC44C2024D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130" y="598259"/>
            <a:ext cx="10889442" cy="568074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4192E4-B4DF-0AEE-121B-B84215C29895}"/>
              </a:ext>
            </a:extLst>
          </p:cNvPr>
          <p:cNvSpPr txBox="1"/>
          <p:nvPr/>
        </p:nvSpPr>
        <p:spPr>
          <a:xfrm>
            <a:off x="3142289" y="198149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Villa Plaisance  , Mairie Annexe de Lacanau - Océan</a:t>
            </a:r>
          </a:p>
        </p:txBody>
      </p: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B5F8FB9-93B9-4832-A062-85E1B6A5A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ciel, bâtiment, brique&#10;&#10;Description générée automatiquement">
            <a:extLst>
              <a:ext uri="{FF2B5EF4-FFF2-40B4-BE49-F238E27FC236}">
                <a16:creationId xmlns:a16="http://schemas.microsoft.com/office/drawing/2014/main" id="{298C7EC2-86F9-754C-5DAE-0415C56BED6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1669475" y="228600"/>
            <a:ext cx="10332026" cy="6362700"/>
          </a:xfrm>
          <a:custGeom>
            <a:avLst/>
            <a:gdLst/>
            <a:ahLst/>
            <a:cxnLst/>
            <a:rect l="l" t="t" r="r" b="b"/>
            <a:pathLst>
              <a:path w="10522527" h="6858000">
                <a:moveTo>
                  <a:pt x="2882142" y="0"/>
                </a:moveTo>
                <a:lnTo>
                  <a:pt x="10522527" y="0"/>
                </a:lnTo>
                <a:lnTo>
                  <a:pt x="10522527" y="6858000"/>
                </a:lnTo>
                <a:lnTo>
                  <a:pt x="80697" y="6858000"/>
                </a:lnTo>
                <a:lnTo>
                  <a:pt x="37339" y="6516785"/>
                </a:lnTo>
                <a:cubicBezTo>
                  <a:pt x="12648" y="6273664"/>
                  <a:pt x="0" y="6026982"/>
                  <a:pt x="0" y="5777347"/>
                </a:cubicBezTo>
                <a:cubicBezTo>
                  <a:pt x="0" y="3530630"/>
                  <a:pt x="1024495" y="1523197"/>
                  <a:pt x="2631803" y="196728"/>
                </a:cubicBezTo>
                <a:close/>
              </a:path>
            </a:pathLst>
          </a:custGeom>
        </p:spPr>
      </p:pic>
      <p:sp>
        <p:nvSpPr>
          <p:cNvPr id="10" name="Arc 9">
            <a:extLst>
              <a:ext uri="{FF2B5EF4-FFF2-40B4-BE49-F238E27FC236}">
                <a16:creationId xmlns:a16="http://schemas.microsoft.com/office/drawing/2014/main" id="{F37E8EB2-7BE0-4F3D-921C-F4E9C2C149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7715">
            <a:off x="1108520" y="775849"/>
            <a:ext cx="2987899" cy="2987899"/>
          </a:xfrm>
          <a:prstGeom prst="arc">
            <a:avLst>
              <a:gd name="adj1" fmla="val 16200000"/>
              <a:gd name="adj2" fmla="val 2287352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77AE46B-A945-4A7E-9911-903176079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742" y="5649686"/>
            <a:ext cx="546100" cy="546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4C10958-6E50-A52B-EBB5-DC0ED7A5EBD5}"/>
              </a:ext>
            </a:extLst>
          </p:cNvPr>
          <p:cNvSpPr txBox="1"/>
          <p:nvPr/>
        </p:nvSpPr>
        <p:spPr>
          <a:xfrm>
            <a:off x="9584372" y="6124485"/>
            <a:ext cx="3051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>
                <a:solidFill>
                  <a:schemeClr val="bg1"/>
                </a:solidFill>
              </a:rPr>
              <a:t>Crohot</a:t>
            </a:r>
            <a:r>
              <a:rPr lang="fr-FR" sz="2000" b="1" dirty="0">
                <a:solidFill>
                  <a:schemeClr val="bg1"/>
                </a:solidFill>
              </a:rPr>
              <a:t> des Matelots</a:t>
            </a:r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ciel, extérieur, arbre, herbe&#10;&#10;Description générée automatiquement">
            <a:extLst>
              <a:ext uri="{FF2B5EF4-FFF2-40B4-BE49-F238E27FC236}">
                <a16:creationId xmlns:a16="http://schemas.microsoft.com/office/drawing/2014/main" id="{170E3749-2F1A-54ED-7CC4-CC5C02E0A9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009DCF-5826-53A5-FD3B-56CC54280289}"/>
              </a:ext>
            </a:extLst>
          </p:cNvPr>
          <p:cNvSpPr txBox="1"/>
          <p:nvPr/>
        </p:nvSpPr>
        <p:spPr>
          <a:xfrm>
            <a:off x="4190617" y="56876"/>
            <a:ext cx="777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</a:t>
            </a:r>
            <a:r>
              <a:rPr lang="fr-FR" sz="2000" b="1" dirty="0" err="1">
                <a:solidFill>
                  <a:schemeClr val="bg1"/>
                </a:solidFill>
              </a:rPr>
              <a:t>Moutchic</a:t>
            </a:r>
            <a:r>
              <a:rPr lang="fr-FR" sz="2000" b="1" dirty="0">
                <a:solidFill>
                  <a:schemeClr val="bg1"/>
                </a:solidFill>
              </a:rPr>
              <a:t> &lt; étang de Lacanau &gt;</a:t>
            </a:r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5000">
        <p15:prstTrans prst="fracture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197</Words>
  <Application>Microsoft Office PowerPoint</Application>
  <PresentationFormat>Grand écran</PresentationFormat>
  <Paragraphs>30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10</cp:revision>
  <dcterms:created xsi:type="dcterms:W3CDTF">2022-04-09T03:54:21Z</dcterms:created>
  <dcterms:modified xsi:type="dcterms:W3CDTF">2022-05-31T06:33:44Z</dcterms:modified>
</cp:coreProperties>
</file>