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0" r:id="rId2"/>
    <p:sldId id="289" r:id="rId3"/>
    <p:sldId id="261" r:id="rId4"/>
    <p:sldId id="262" r:id="rId5"/>
    <p:sldId id="263" r:id="rId6"/>
    <p:sldId id="283" r:id="rId7"/>
    <p:sldId id="282" r:id="rId8"/>
    <p:sldId id="281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4" r:id="rId27"/>
    <p:sldId id="285" r:id="rId28"/>
    <p:sldId id="286" r:id="rId29"/>
    <p:sldId id="287" r:id="rId30"/>
    <p:sldId id="288" r:id="rId31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f56yhzTLXZBkxS+0gWLAXA==" hashData="H74D5IferFITVgdt53o2jOE9wl2OfVLgJzvOBQUycZbalGMyMg4c0RSCAPmXgGsdyXsccEdu6pQZBlYNNblnVA=="/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83" autoAdjust="0"/>
    <p:restoredTop sz="94660"/>
  </p:normalViewPr>
  <p:slideViewPr>
    <p:cSldViewPr snapToGrid="0">
      <p:cViewPr varScale="1">
        <p:scale>
          <a:sx n="68" d="100"/>
          <a:sy n="68" d="100"/>
        </p:scale>
        <p:origin x="216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7F3D065-710B-40F1-BA9B-2252B08FD0D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18CA6000-DFC6-410F-B0B5-EC2785A37B4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B721CAF-8340-452F-B476-32E95A86E4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4DC0C5F-F6EA-40E0-AAE0-2324F9B466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E91F47B-C0EC-414D-9C06-551217178D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5523056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D689770-5F7B-427E-BBD9-EA51483085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311E6A4-B940-4989-99C7-9370F8CD6D9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8F4EFF5-9363-4F7E-AED6-95DF972AB4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79EBA630-1D77-4758-8A75-9161897602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CF111A4-70D4-41C7-B785-694ABB1D0B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836721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C7194CB-7D25-4E5B-9CBF-CC193ED370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8FF610E5-4FC8-40E3-8E55-875D57ED70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7242041C-9768-4ED3-9348-7002392955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18A70B0A-342E-4746-BEAC-73C983EC4E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F87263CC-2469-44DE-89F1-21919BE92A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3069342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2F9F5DE-CFC8-40F3-B267-B9F1DFFB96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326B0F9-82A5-429E-B5CB-45B5E8ABEBB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21F46D21-75B2-4EB8-BC96-8FA597347C4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3AB53BCA-ABC1-4D7D-AD7E-5C5E9BEA89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9FECE314-DE5F-48BC-B4E6-44A46A5C4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B5C96116-4D45-4D40-932C-C0412C977A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93103896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0886BFC-3B84-4BEC-87AD-AE5BD94741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F9EDD56C-CBB9-45AD-B740-2EDD1910F4E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B600AC43-CC10-40B9-8E65-8990F2D328B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AF513BA8-0324-4BD6-BE15-CD6F7B31C94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7D6709C1-FCB4-4AB6-8EAB-C663FB00EB5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F147E447-4A7E-4BC4-866B-E6F3568EF4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FF028001-1FF1-4F52-ABA9-544C033509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4C130477-A54B-4DA6-8A78-A2BB07196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3731782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70E3F9E-6501-425F-B372-3D953D8882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0A734DD5-6B6F-4B90-A87B-199F7EDD24A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AC858E8C-9A6E-4987-BD2A-EFC2B1255B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AF7B16EA-B419-4F02-B768-D1B3A5DD8E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5906720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03319E32-DF13-4615-A764-1F64F16D437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7D65725C-1D27-47E9-9994-B0230C97F4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8BD6770-99F8-4B78-8603-B809F7A2D5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68924553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D9B4D0B-3B6C-40F1-A826-EBD4C0A944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37D7D68-8A66-4BEE-98B3-12A0016E23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EFCFF6B8-BCFB-451F-807C-41806E9C3D0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1D1A505B-3AEA-489A-99EA-A6FF1747F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8AF7BED7-9878-4E84-BF62-C659D0BD42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26FEBAAB-AE85-4028-AAA7-73267176E9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2599821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CFDCEEF-B655-4CC8-9701-81B088D903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5673AC89-A3F3-446F-A12E-04EF5D3EEFB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3DF960C1-DD41-4B5F-B6A2-E4117A90C47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B74A9FF7-5B00-4700-9EC2-0DE02F0132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7556464E-85AD-4B0C-A5D6-D0144B6949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778A0A58-46EF-44C4-94A8-1DBA44D0F4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2486532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5F6F57C-2D20-4E2C-9054-F4B7640518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E6941781-B011-4733-A59B-3EA6D035293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4F568A3-CFA4-4F6C-958F-2ED4A973A3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4559121-661C-4620-8F12-9B29B44C14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8BEC2156-99C8-4D31-B809-A633FCB113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7597907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8E766793-5896-4FFD-A023-C2AF5E85A57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5A86963D-D812-4842-AB10-4832D3564A4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8A1418B-2C60-439B-A496-113A1DBB41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8BB11DDA-2B02-4C2E-A647-2E53746CB7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7B860A5-BA52-4052-B2E6-1C99904DC3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83173187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4FF2E37F-DE7D-4CFB-880F-816FAF589B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5AB5A332-420C-4BD7-8819-74A9816B33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5256F8C-194A-4A25-9901-CFC38A87586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CB8C11-3351-4185-80BE-9E59A83ED5B3}" type="datetimeFigureOut">
              <a:rPr lang="fr-FR" smtClean="0"/>
              <a:t>31/05/2022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76F7418-D3AA-4E48-B1E5-808BBF4BCE7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A7909173-1BFD-4572-BB26-D91943725C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888E309-B7F4-41D2-9675-858CED6E9EB3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7739676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BA180822-1DEE-C995-461A-91EA905CD3EE}"/>
              </a:ext>
            </a:extLst>
          </p:cNvPr>
          <p:cNvSpPr txBox="1"/>
          <p:nvPr/>
        </p:nvSpPr>
        <p:spPr>
          <a:xfrm>
            <a:off x="3826413" y="3456581"/>
            <a:ext cx="60069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800" b="1" dirty="0" err="1">
                <a:ln>
                  <a:solidFill>
                    <a:srgbClr val="C00000"/>
                  </a:solidFill>
                </a:ln>
                <a:solidFill>
                  <a:srgbClr val="FFFF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Plouër</a:t>
            </a:r>
            <a:r>
              <a:rPr lang="fr-FR" sz="2800" b="1" dirty="0">
                <a:ln>
                  <a:solidFill>
                    <a:srgbClr val="C00000"/>
                  </a:solidFill>
                </a:ln>
                <a:solidFill>
                  <a:srgbClr val="FFFF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  - Sur - Rance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8504809-C91D-E156-B3FF-8C4DC3FA5F76}"/>
              </a:ext>
            </a:extLst>
          </p:cNvPr>
          <p:cNvSpPr txBox="1"/>
          <p:nvPr/>
        </p:nvSpPr>
        <p:spPr>
          <a:xfrm>
            <a:off x="4557932" y="2715064"/>
            <a:ext cx="37560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800" b="1" dirty="0">
                <a:ln>
                  <a:solidFill>
                    <a:srgbClr val="C00000"/>
                  </a:solidFill>
                </a:ln>
                <a:solidFill>
                  <a:srgbClr val="FFFF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Lorient Vous </a:t>
            </a:r>
          </a:p>
        </p:txBody>
      </p:sp>
    </p:spTree>
    <p:extLst>
      <p:ext uri="{BB962C8B-B14F-4D97-AF65-F5344CB8AC3E}">
        <p14:creationId xmlns:p14="http://schemas.microsoft.com/office/powerpoint/2010/main" val="801859977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  <p:sndAc>
          <p:stSnd loop="1">
            <p:snd r:embed="rId2" name="la scoumoune(  francois de roubaix 1972.wav"/>
          </p:stSnd>
        </p:sndAc>
      </p:transition>
    </mc:Choice>
    <mc:Fallback>
      <p:transition spd="slow" advClick="0" advTm="16000">
        <p:fade/>
        <p:sndAc>
          <p:stSnd loop="1">
            <p:snd r:embed="rId2" name="la scoumoune(  francois de roubaix 1972.wav"/>
          </p:stSnd>
        </p:sndAc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81AD14E-224F-B878-02C8-7F388D60E2C0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6600" b="1" dirty="0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Plouër-sur-Rance [</a:t>
            </a:r>
            <a:r>
              <a:rPr lang="fr-FR" sz="6600" b="1" dirty="0" err="1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pluɛʁ</a:t>
            </a:r>
            <a:r>
              <a:rPr lang="fr-FR" sz="6600" b="1" dirty="0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 </a:t>
            </a:r>
            <a:r>
              <a:rPr lang="fr-FR" sz="6600" b="1" dirty="0" err="1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syʁ</a:t>
            </a:r>
            <a:r>
              <a:rPr lang="fr-FR" sz="6600" b="1" dirty="0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 </a:t>
            </a:r>
            <a:r>
              <a:rPr lang="fr-FR" sz="6600" b="1" dirty="0" err="1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ʁɑ̃s</a:t>
            </a:r>
            <a:r>
              <a:rPr lang="fr-FR" sz="6600" b="1" dirty="0">
                <a:ln>
                  <a:solidFill>
                    <a:srgbClr val="FFFF00"/>
                  </a:solidFill>
                </a:ln>
                <a:solidFill>
                  <a:srgbClr val="FF0000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Algerian" panose="04020705040A02060702" pitchFamily="82" charset="0"/>
              </a:rPr>
              <a:t>] est une commune française située dans le département des Côtes-d'Armor en région Bretagne</a:t>
            </a:r>
          </a:p>
        </p:txBody>
      </p:sp>
    </p:spTree>
    <p:extLst>
      <p:ext uri="{BB962C8B-B14F-4D97-AF65-F5344CB8AC3E}">
        <p14:creationId xmlns:p14="http://schemas.microsoft.com/office/powerpoint/2010/main" val="4214134139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nature, route, autoroute, haut-plateau&#10;&#10;Description générée automatiquement">
            <a:extLst>
              <a:ext uri="{FF2B5EF4-FFF2-40B4-BE49-F238E27FC236}">
                <a16:creationId xmlns:a16="http://schemas.microsoft.com/office/drawing/2014/main" id="{FED748F3-E6B9-30DF-21E8-4A6BF8D8CD1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784CE9A5-BDC3-2337-7FC7-27CD13286305}"/>
              </a:ext>
            </a:extLst>
          </p:cNvPr>
          <p:cNvSpPr txBox="1"/>
          <p:nvPr/>
        </p:nvSpPr>
        <p:spPr>
          <a:xfrm>
            <a:off x="3476244" y="136594"/>
            <a:ext cx="84490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Le Port De Plaisance  </a:t>
            </a:r>
            <a:r>
              <a:rPr lang="fr-FR" sz="2400" b="1" dirty="0" err="1"/>
              <a:t>Plouër</a:t>
            </a:r>
            <a:r>
              <a:rPr lang="fr-FR" sz="2400" b="1" dirty="0"/>
              <a:t> – Sur Rance</a:t>
            </a:r>
          </a:p>
        </p:txBody>
      </p:sp>
    </p:spTree>
    <p:extLst>
      <p:ext uri="{BB962C8B-B14F-4D97-AF65-F5344CB8AC3E}">
        <p14:creationId xmlns:p14="http://schemas.microsoft.com/office/powerpoint/2010/main" val="358719935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arbre, extérieur, herbe, bâtiment&#10;&#10;Description générée automatiquement">
            <a:extLst>
              <a:ext uri="{FF2B5EF4-FFF2-40B4-BE49-F238E27FC236}">
                <a16:creationId xmlns:a16="http://schemas.microsoft.com/office/drawing/2014/main" id="{D5F8D67C-2C3F-1B26-70BE-1B2DF99F745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3850" y="180975"/>
            <a:ext cx="5924550" cy="64960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F6FA9897-CDD4-B478-B318-B64A7C555380}"/>
              </a:ext>
            </a:extLst>
          </p:cNvPr>
          <p:cNvSpPr txBox="1"/>
          <p:nvPr/>
        </p:nvSpPr>
        <p:spPr>
          <a:xfrm>
            <a:off x="6528816" y="4352544"/>
            <a:ext cx="533933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Portail Arrière  de la chapelle  de la </a:t>
            </a:r>
            <a:r>
              <a:rPr lang="fr-FR" sz="2400" b="1" dirty="0" err="1">
                <a:solidFill>
                  <a:schemeClr val="bg1"/>
                </a:solidFill>
              </a:rPr>
              <a:t>Souhaitier</a:t>
            </a:r>
            <a:endParaRPr lang="fr-FR" sz="2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896812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herbe, arbre, extérieur, ciel&#10;&#10;Description générée automatiquement">
            <a:extLst>
              <a:ext uri="{FF2B5EF4-FFF2-40B4-BE49-F238E27FC236}">
                <a16:creationId xmlns:a16="http://schemas.microsoft.com/office/drawing/2014/main" id="{4C2649B3-763A-BFA7-34A9-74EEB124E9C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6E25EE0-ECED-FF8C-1EBD-2681287E9C8C}"/>
              </a:ext>
            </a:extLst>
          </p:cNvPr>
          <p:cNvSpPr txBox="1"/>
          <p:nvPr/>
        </p:nvSpPr>
        <p:spPr>
          <a:xfrm>
            <a:off x="2462784" y="117334"/>
            <a:ext cx="8983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Chapelle notre  - Dame de la  </a:t>
            </a:r>
            <a:r>
              <a:rPr lang="fr-FR" sz="2400" b="1" dirty="0" err="1"/>
              <a:t>Souhaitier</a:t>
            </a:r>
            <a:r>
              <a:rPr lang="fr-FR" sz="2400" b="1" dirty="0"/>
              <a:t>  (XIX°Siècle )</a:t>
            </a:r>
          </a:p>
        </p:txBody>
      </p:sp>
    </p:spTree>
    <p:extLst>
      <p:ext uri="{BB962C8B-B14F-4D97-AF65-F5344CB8AC3E}">
        <p14:creationId xmlns:p14="http://schemas.microsoft.com/office/powerpoint/2010/main" val="303095887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intérieur, autel, vieux, décoré&#10;&#10;Description générée automatiquement">
            <a:extLst>
              <a:ext uri="{FF2B5EF4-FFF2-40B4-BE49-F238E27FC236}">
                <a16:creationId xmlns:a16="http://schemas.microsoft.com/office/drawing/2014/main" id="{A044527A-0958-EB7F-BC83-A7CE19C7F70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3438" y="58862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D766068B-59A7-CB28-8772-CB18EA64B537}"/>
              </a:ext>
            </a:extLst>
          </p:cNvPr>
          <p:cNvSpPr txBox="1"/>
          <p:nvPr/>
        </p:nvSpPr>
        <p:spPr>
          <a:xfrm>
            <a:off x="2538474" y="126964"/>
            <a:ext cx="86720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Tableau de  la  Crucifixion  Sur le retable Du Maître autel</a:t>
            </a:r>
          </a:p>
        </p:txBody>
      </p:sp>
    </p:spTree>
    <p:extLst>
      <p:ext uri="{BB962C8B-B14F-4D97-AF65-F5344CB8AC3E}">
        <p14:creationId xmlns:p14="http://schemas.microsoft.com/office/powerpoint/2010/main" val="367350366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intérieur, plancher, bâtiment, autel&#10;&#10;Description générée automatiquement">
            <a:extLst>
              <a:ext uri="{FF2B5EF4-FFF2-40B4-BE49-F238E27FC236}">
                <a16:creationId xmlns:a16="http://schemas.microsoft.com/office/drawing/2014/main" id="{AF1E343B-DE4A-88D5-71D8-A0113003652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E65376E2-828B-4947-78C6-02D88D61A86B}"/>
              </a:ext>
            </a:extLst>
          </p:cNvPr>
          <p:cNvSpPr txBox="1"/>
          <p:nvPr/>
        </p:nvSpPr>
        <p:spPr>
          <a:xfrm>
            <a:off x="3567174" y="117334"/>
            <a:ext cx="86248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Retable Du maître D’Autel (XVIII° Siècle )</a:t>
            </a:r>
          </a:p>
        </p:txBody>
      </p:sp>
    </p:spTree>
    <p:extLst>
      <p:ext uri="{BB962C8B-B14F-4D97-AF65-F5344CB8AC3E}">
        <p14:creationId xmlns:p14="http://schemas.microsoft.com/office/powerpoint/2010/main" val="42214113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bâtiment, en bois, pierre, colonnade&#10;&#10;Description générée automatiquement">
            <a:extLst>
              <a:ext uri="{FF2B5EF4-FFF2-40B4-BE49-F238E27FC236}">
                <a16:creationId xmlns:a16="http://schemas.microsoft.com/office/drawing/2014/main" id="{BD49ACAB-3D15-83B5-7BA2-E0C487F9012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1501" y="200025"/>
            <a:ext cx="7714446" cy="64579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F14A0201-85CF-271F-E6D5-1DB5B103F3C1}"/>
              </a:ext>
            </a:extLst>
          </p:cNvPr>
          <p:cNvSpPr txBox="1"/>
          <p:nvPr/>
        </p:nvSpPr>
        <p:spPr>
          <a:xfrm>
            <a:off x="8430768" y="4206240"/>
            <a:ext cx="31897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La nef De L’Eglise</a:t>
            </a:r>
          </a:p>
        </p:txBody>
      </p:sp>
    </p:spTree>
    <p:extLst>
      <p:ext uri="{BB962C8B-B14F-4D97-AF65-F5344CB8AC3E}">
        <p14:creationId xmlns:p14="http://schemas.microsoft.com/office/powerpoint/2010/main" val="3636168612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extérieur, ciel, bâtiment, maison&#10;&#10;Description générée automatiquement">
            <a:extLst>
              <a:ext uri="{FF2B5EF4-FFF2-40B4-BE49-F238E27FC236}">
                <a16:creationId xmlns:a16="http://schemas.microsoft.com/office/drawing/2014/main" id="{2D8863C2-7908-E140-4136-3C9915D62E4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4776" y="247650"/>
            <a:ext cx="10442448" cy="64579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50FF5207-84CA-BF1F-DB27-E866005B011D}"/>
              </a:ext>
            </a:extLst>
          </p:cNvPr>
          <p:cNvSpPr txBox="1"/>
          <p:nvPr/>
        </p:nvSpPr>
        <p:spPr>
          <a:xfrm>
            <a:off x="8183880" y="6243935"/>
            <a:ext cx="55534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Chapelle  Saint Lunaire</a:t>
            </a:r>
          </a:p>
        </p:txBody>
      </p:sp>
    </p:spTree>
    <p:extLst>
      <p:ext uri="{BB962C8B-B14F-4D97-AF65-F5344CB8AC3E}">
        <p14:creationId xmlns:p14="http://schemas.microsoft.com/office/powerpoint/2010/main" val="3756442746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extérieur, ciel, bâtiment, église&#10;&#10;Description générée automatiquement">
            <a:extLst>
              <a:ext uri="{FF2B5EF4-FFF2-40B4-BE49-F238E27FC236}">
                <a16:creationId xmlns:a16="http://schemas.microsoft.com/office/drawing/2014/main" id="{CB6F1882-F865-7C9E-C78B-608BAEAE8CA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050" y="238125"/>
            <a:ext cx="5506974" cy="63817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C4EEECCF-8189-66BF-75EC-95BB8E3065BE}"/>
              </a:ext>
            </a:extLst>
          </p:cNvPr>
          <p:cNvSpPr txBox="1"/>
          <p:nvPr/>
        </p:nvSpPr>
        <p:spPr>
          <a:xfrm>
            <a:off x="6096000" y="4187952"/>
            <a:ext cx="51876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Eglise Saint Pierre  - et – Saint Paul</a:t>
            </a:r>
          </a:p>
        </p:txBody>
      </p:sp>
    </p:spTree>
    <p:extLst>
      <p:ext uri="{BB962C8B-B14F-4D97-AF65-F5344CB8AC3E}">
        <p14:creationId xmlns:p14="http://schemas.microsoft.com/office/powerpoint/2010/main" val="376658809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arbre, herbe, extérieur, ciel&#10;&#10;Description générée automatiquement">
            <a:extLst>
              <a:ext uri="{FF2B5EF4-FFF2-40B4-BE49-F238E27FC236}">
                <a16:creationId xmlns:a16="http://schemas.microsoft.com/office/drawing/2014/main" id="{4D74BD0E-4991-D121-27A9-74E8CB34DCA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E23F740F-45B6-A885-855E-9ABBAE099FFD}"/>
              </a:ext>
            </a:extLst>
          </p:cNvPr>
          <p:cNvSpPr txBox="1"/>
          <p:nvPr/>
        </p:nvSpPr>
        <p:spPr>
          <a:xfrm>
            <a:off x="4176298" y="117334"/>
            <a:ext cx="89611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Château des Vaux  Carheil</a:t>
            </a:r>
          </a:p>
        </p:txBody>
      </p:sp>
    </p:spTree>
    <p:extLst>
      <p:ext uri="{BB962C8B-B14F-4D97-AF65-F5344CB8AC3E}">
        <p14:creationId xmlns:p14="http://schemas.microsoft.com/office/powerpoint/2010/main" val="183527557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extérieur, herbe, bâtiment&#10;&#10;Description générée automatiquement">
            <a:extLst>
              <a:ext uri="{FF2B5EF4-FFF2-40B4-BE49-F238E27FC236}">
                <a16:creationId xmlns:a16="http://schemas.microsoft.com/office/drawing/2014/main" id="{E4043D6E-F446-25EF-875F-80B78A4316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5850" y="58862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1C82FC12-8129-CB1C-9CF4-ECAB2D0D2C61}"/>
              </a:ext>
            </a:extLst>
          </p:cNvPr>
          <p:cNvSpPr txBox="1"/>
          <p:nvPr/>
        </p:nvSpPr>
        <p:spPr>
          <a:xfrm>
            <a:off x="2874160" y="70824"/>
            <a:ext cx="87416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Château  de la Vile  - Huchet  ( XVIII° siècle )</a:t>
            </a:r>
          </a:p>
        </p:txBody>
      </p:sp>
    </p:spTree>
    <p:extLst>
      <p:ext uri="{BB962C8B-B14F-4D97-AF65-F5344CB8AC3E}">
        <p14:creationId xmlns:p14="http://schemas.microsoft.com/office/powerpoint/2010/main" val="1099391459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extérieur, ciel, bateau&#10;&#10;Description générée automatiquement">
            <a:extLst>
              <a:ext uri="{FF2B5EF4-FFF2-40B4-BE49-F238E27FC236}">
                <a16:creationId xmlns:a16="http://schemas.microsoft.com/office/drawing/2014/main" id="{86773982-1A44-77B6-450C-18BC78A23A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6948" y="351692"/>
            <a:ext cx="11760590" cy="633962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887BD3BB-724C-0915-5734-A363E62E97D8}"/>
              </a:ext>
            </a:extLst>
          </p:cNvPr>
          <p:cNvSpPr txBox="1"/>
          <p:nvPr/>
        </p:nvSpPr>
        <p:spPr>
          <a:xfrm>
            <a:off x="2405575" y="-64145"/>
            <a:ext cx="77935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Ancien Moulin  à marée Transformé en Résidence  </a:t>
            </a:r>
          </a:p>
        </p:txBody>
      </p:sp>
    </p:spTree>
    <p:extLst>
      <p:ext uri="{BB962C8B-B14F-4D97-AF65-F5344CB8AC3E}">
        <p14:creationId xmlns:p14="http://schemas.microsoft.com/office/powerpoint/2010/main" val="135920587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arbre, extérieur, herbe, bâtiment&#10;&#10;Description générée automatiquement">
            <a:extLst>
              <a:ext uri="{FF2B5EF4-FFF2-40B4-BE49-F238E27FC236}">
                <a16:creationId xmlns:a16="http://schemas.microsoft.com/office/drawing/2014/main" id="{21EA0354-C52B-A518-D388-1003528951F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1938D420-2348-894C-7323-64C107AA2287}"/>
              </a:ext>
            </a:extLst>
          </p:cNvPr>
          <p:cNvSpPr txBox="1"/>
          <p:nvPr/>
        </p:nvSpPr>
        <p:spPr>
          <a:xfrm>
            <a:off x="3438422" y="137160"/>
            <a:ext cx="936601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Oratoire près du manoir des </a:t>
            </a:r>
            <a:r>
              <a:rPr lang="fr-FR" sz="2400" b="1" dirty="0" err="1"/>
              <a:t>Guérandes</a:t>
            </a:r>
            <a:endParaRPr lang="fr-FR" sz="2400" b="1" dirty="0"/>
          </a:p>
        </p:txBody>
      </p:sp>
    </p:spTree>
    <p:extLst>
      <p:ext uri="{BB962C8B-B14F-4D97-AF65-F5344CB8AC3E}">
        <p14:creationId xmlns:p14="http://schemas.microsoft.com/office/powerpoint/2010/main" val="253643067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 descr="Une image contenant texte, arbre, extérieur, herbe&#10;&#10;Description générée automatiquement">
            <a:extLst>
              <a:ext uri="{FF2B5EF4-FFF2-40B4-BE49-F238E27FC236}">
                <a16:creationId xmlns:a16="http://schemas.microsoft.com/office/drawing/2014/main" id="{97BE8BC2-FD7C-ECFC-7937-6B27FF0B0B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750" y="457200"/>
            <a:ext cx="11753850" cy="59436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64C82290-EFAC-DED9-0199-6942988992D7}"/>
              </a:ext>
            </a:extLst>
          </p:cNvPr>
          <p:cNvSpPr txBox="1"/>
          <p:nvPr/>
        </p:nvSpPr>
        <p:spPr>
          <a:xfrm>
            <a:off x="2276475" y="0"/>
            <a:ext cx="7772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Chemin  de Randonnée entre Cale et le </a:t>
            </a:r>
            <a:r>
              <a:rPr lang="fr-FR" sz="2400" b="1" dirty="0" err="1">
                <a:solidFill>
                  <a:schemeClr val="bg1"/>
                </a:solidFill>
              </a:rPr>
              <a:t>Rocheret</a:t>
            </a:r>
            <a:endParaRPr lang="fr-FR" sz="2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4768227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arbre, extérieur, plante, mégalithe&#10;&#10;Description générée automatiquement">
            <a:extLst>
              <a:ext uri="{FF2B5EF4-FFF2-40B4-BE49-F238E27FC236}">
                <a16:creationId xmlns:a16="http://schemas.microsoft.com/office/drawing/2014/main" id="{BDA9FF32-D12E-3232-9CF5-6789387ED03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5850" y="671883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94C5CA6-1265-606E-93B2-404F1BE762D6}"/>
              </a:ext>
            </a:extLst>
          </p:cNvPr>
          <p:cNvSpPr txBox="1"/>
          <p:nvPr/>
        </p:nvSpPr>
        <p:spPr>
          <a:xfrm>
            <a:off x="4412426" y="171450"/>
            <a:ext cx="87058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Allée Couverte  de Bel </a:t>
            </a:r>
            <a:r>
              <a:rPr lang="fr-FR" sz="2400" b="1" dirty="0" err="1"/>
              <a:t>Evan</a:t>
            </a:r>
            <a:endParaRPr lang="fr-FR" sz="2400" b="1" dirty="0"/>
          </a:p>
        </p:txBody>
      </p:sp>
    </p:spTree>
    <p:extLst>
      <p:ext uri="{BB962C8B-B14F-4D97-AF65-F5344CB8AC3E}">
        <p14:creationId xmlns:p14="http://schemas.microsoft.com/office/powerpoint/2010/main" val="3883124099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herbe, extérieur, bâtiment, mégalithe&#10;&#10;Description générée automatiquement">
            <a:extLst>
              <a:ext uri="{FF2B5EF4-FFF2-40B4-BE49-F238E27FC236}">
                <a16:creationId xmlns:a16="http://schemas.microsoft.com/office/drawing/2014/main" id="{5F74C9C1-73A6-7A78-6C4C-0655AB1C2DD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0500" y="304800"/>
            <a:ext cx="7810499" cy="63055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C33AB55F-4518-08F9-6DB5-7063A0F77688}"/>
              </a:ext>
            </a:extLst>
          </p:cNvPr>
          <p:cNvSpPr txBox="1"/>
          <p:nvPr/>
        </p:nvSpPr>
        <p:spPr>
          <a:xfrm>
            <a:off x="8174736" y="4645152"/>
            <a:ext cx="36576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Statue De Saint Lunaire Près Du Château  de Pérou</a:t>
            </a:r>
          </a:p>
        </p:txBody>
      </p:sp>
    </p:spTree>
    <p:extLst>
      <p:ext uri="{BB962C8B-B14F-4D97-AF65-F5344CB8AC3E}">
        <p14:creationId xmlns:p14="http://schemas.microsoft.com/office/powerpoint/2010/main" val="210315222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arbre, extérieur, eau, rive&#10;&#10;Description générée automatiquement">
            <a:extLst>
              <a:ext uri="{FF2B5EF4-FFF2-40B4-BE49-F238E27FC236}">
                <a16:creationId xmlns:a16="http://schemas.microsoft.com/office/drawing/2014/main" id="{4481AFF2-B70D-D696-4AF4-B5953B9A133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7CEB514-41F2-9B09-1686-45DDEBF05706}"/>
              </a:ext>
            </a:extLst>
          </p:cNvPr>
          <p:cNvSpPr txBox="1"/>
          <p:nvPr/>
        </p:nvSpPr>
        <p:spPr>
          <a:xfrm>
            <a:off x="4119710" y="173072"/>
            <a:ext cx="75628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Château Médiéval de </a:t>
            </a:r>
            <a:r>
              <a:rPr lang="fr-FR" sz="2400" b="1" dirty="0" err="1"/>
              <a:t>Péhou</a:t>
            </a:r>
            <a:endParaRPr lang="fr-FR" sz="2400" b="1" dirty="0"/>
          </a:p>
        </p:txBody>
      </p:sp>
    </p:spTree>
    <p:extLst>
      <p:ext uri="{BB962C8B-B14F-4D97-AF65-F5344CB8AC3E}">
        <p14:creationId xmlns:p14="http://schemas.microsoft.com/office/powerpoint/2010/main" val="214666300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ciel, extérieur, jour&#10;&#10;Description générée automatiquement">
            <a:extLst>
              <a:ext uri="{FF2B5EF4-FFF2-40B4-BE49-F238E27FC236}">
                <a16:creationId xmlns:a16="http://schemas.microsoft.com/office/drawing/2014/main" id="{6F7CA5CC-574E-A211-AD6F-1817F51B6DD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636EC61-BDA0-6279-35B6-FD4E0321070A}"/>
              </a:ext>
            </a:extLst>
          </p:cNvPr>
          <p:cNvSpPr txBox="1"/>
          <p:nvPr/>
        </p:nvSpPr>
        <p:spPr>
          <a:xfrm>
            <a:off x="3212919" y="171808"/>
            <a:ext cx="936601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Levée De Soleil  sur  L’Estuaire  de la Rance</a:t>
            </a:r>
          </a:p>
        </p:txBody>
      </p:sp>
    </p:spTree>
    <p:extLst>
      <p:ext uri="{BB962C8B-B14F-4D97-AF65-F5344CB8AC3E}">
        <p14:creationId xmlns:p14="http://schemas.microsoft.com/office/powerpoint/2010/main" val="417620979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ciel, eau, extérieur, nature&#10;&#10;Description générée automatiquement">
            <a:extLst>
              <a:ext uri="{FF2B5EF4-FFF2-40B4-BE49-F238E27FC236}">
                <a16:creationId xmlns:a16="http://schemas.microsoft.com/office/drawing/2014/main" id="{5427C7E7-D273-8142-C357-A0E2EA73EC8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D03B8DBC-B4DE-3863-7F35-5FA321AFD13B}"/>
              </a:ext>
            </a:extLst>
          </p:cNvPr>
          <p:cNvSpPr txBox="1"/>
          <p:nvPr/>
        </p:nvSpPr>
        <p:spPr>
          <a:xfrm>
            <a:off x="2120901" y="163276"/>
            <a:ext cx="8887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L’Estuaire  de la Rance  à marée Haute  depuis  la Cale</a:t>
            </a:r>
          </a:p>
        </p:txBody>
      </p:sp>
    </p:spTree>
    <p:extLst>
      <p:ext uri="{BB962C8B-B14F-4D97-AF65-F5344CB8AC3E}">
        <p14:creationId xmlns:p14="http://schemas.microsoft.com/office/powerpoint/2010/main" val="403207861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ciel, extérieur, crépuscule, soleil&#10;&#10;Description générée automatiquement">
            <a:extLst>
              <a:ext uri="{FF2B5EF4-FFF2-40B4-BE49-F238E27FC236}">
                <a16:creationId xmlns:a16="http://schemas.microsoft.com/office/drawing/2014/main" id="{A8FC53B6-5C81-DA09-9FED-B652D660E73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70AAC0EE-5108-2394-7806-8FBE93A91727}"/>
              </a:ext>
            </a:extLst>
          </p:cNvPr>
          <p:cNvSpPr txBox="1"/>
          <p:nvPr/>
        </p:nvSpPr>
        <p:spPr>
          <a:xfrm>
            <a:off x="3142289" y="182597"/>
            <a:ext cx="85486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Coucher De Soleil  depuis l’ancien Moulin </a:t>
            </a:r>
          </a:p>
        </p:txBody>
      </p:sp>
    </p:spTree>
    <p:extLst>
      <p:ext uri="{BB962C8B-B14F-4D97-AF65-F5344CB8AC3E}">
        <p14:creationId xmlns:p14="http://schemas.microsoft.com/office/powerpoint/2010/main" val="3672598284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extérieur, eau, ciel, plage&#10;&#10;Description générée automatiquement">
            <a:extLst>
              <a:ext uri="{FF2B5EF4-FFF2-40B4-BE49-F238E27FC236}">
                <a16:creationId xmlns:a16="http://schemas.microsoft.com/office/drawing/2014/main" id="{0C4D2E00-0539-386E-C889-13FB4D0C403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F79B6A53-D43B-381A-9483-63D4A9A0D106}"/>
              </a:ext>
            </a:extLst>
          </p:cNvPr>
          <p:cNvSpPr txBox="1"/>
          <p:nvPr/>
        </p:nvSpPr>
        <p:spPr>
          <a:xfrm>
            <a:off x="3794296" y="196146"/>
            <a:ext cx="68945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La Cale Avec La Piscine à ( Droite )</a:t>
            </a:r>
          </a:p>
        </p:txBody>
      </p:sp>
    </p:spTree>
    <p:extLst>
      <p:ext uri="{BB962C8B-B14F-4D97-AF65-F5344CB8AC3E}">
        <p14:creationId xmlns:p14="http://schemas.microsoft.com/office/powerpoint/2010/main" val="428505269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herbe, extérieur, passage, montagne&#10;&#10;Description générée automatiquement">
            <a:extLst>
              <a:ext uri="{FF2B5EF4-FFF2-40B4-BE49-F238E27FC236}">
                <a16:creationId xmlns:a16="http://schemas.microsoft.com/office/drawing/2014/main" id="{B9AD4D24-378E-41A0-E8B4-6DC3921CA63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E98A9842-FD34-2BB5-8283-DC4515C2B5C0}"/>
              </a:ext>
            </a:extLst>
          </p:cNvPr>
          <p:cNvSpPr txBox="1"/>
          <p:nvPr/>
        </p:nvSpPr>
        <p:spPr>
          <a:xfrm>
            <a:off x="4732781" y="136594"/>
            <a:ext cx="80962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Pont saint Hubert</a:t>
            </a:r>
          </a:p>
        </p:txBody>
      </p:sp>
    </p:spTree>
    <p:extLst>
      <p:ext uri="{BB962C8B-B14F-4D97-AF65-F5344CB8AC3E}">
        <p14:creationId xmlns:p14="http://schemas.microsoft.com/office/powerpoint/2010/main" val="1390624338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ciel, extérieur, eau, rivière&#10;&#10;Description générée automatiquement">
            <a:extLst>
              <a:ext uri="{FF2B5EF4-FFF2-40B4-BE49-F238E27FC236}">
                <a16:creationId xmlns:a16="http://schemas.microsoft.com/office/drawing/2014/main" id="{4447D566-4EEE-2AB4-26CC-A3D86F7DEB9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185C64EA-A62E-FB37-10CB-666F3DEB54E2}"/>
              </a:ext>
            </a:extLst>
          </p:cNvPr>
          <p:cNvSpPr txBox="1"/>
          <p:nvPr/>
        </p:nvSpPr>
        <p:spPr>
          <a:xfrm>
            <a:off x="4656462" y="117334"/>
            <a:ext cx="87730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Pont Chateaubriand</a:t>
            </a:r>
          </a:p>
        </p:txBody>
      </p:sp>
    </p:spTree>
    <p:extLst>
      <p:ext uri="{BB962C8B-B14F-4D97-AF65-F5344CB8AC3E}">
        <p14:creationId xmlns:p14="http://schemas.microsoft.com/office/powerpoint/2010/main" val="2815059509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>
            <a:extLst>
              <a:ext uri="{FF2B5EF4-FFF2-40B4-BE49-F238E27FC236}">
                <a16:creationId xmlns:a16="http://schemas.microsoft.com/office/drawing/2014/main" id="{0B46BC49-1E49-F8E6-1251-BC11683C153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A930BDF0-CB4B-E75D-2710-259950D9902E}"/>
              </a:ext>
            </a:extLst>
          </p:cNvPr>
          <p:cNvSpPr txBox="1"/>
          <p:nvPr/>
        </p:nvSpPr>
        <p:spPr>
          <a:xfrm>
            <a:off x="1899498" y="116018"/>
            <a:ext cx="9677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La Cale Aux Moulins  (entre port de Plaisance  Jusqu’à La Piscine )</a:t>
            </a:r>
          </a:p>
        </p:txBody>
      </p:sp>
    </p:spTree>
    <p:extLst>
      <p:ext uri="{BB962C8B-B14F-4D97-AF65-F5344CB8AC3E}">
        <p14:creationId xmlns:p14="http://schemas.microsoft.com/office/powerpoint/2010/main" val="2664322006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autel&#10;&#10;Description générée automatiquement">
            <a:extLst>
              <a:ext uri="{FF2B5EF4-FFF2-40B4-BE49-F238E27FC236}">
                <a16:creationId xmlns:a16="http://schemas.microsoft.com/office/drawing/2014/main" id="{C6B59748-1C8D-6CCD-B026-D7527C11A17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1000" y="266700"/>
            <a:ext cx="6934200" cy="63817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0C88E33B-D1A5-DF05-C17F-A4B3DD5381AE}"/>
              </a:ext>
            </a:extLst>
          </p:cNvPr>
          <p:cNvSpPr txBox="1"/>
          <p:nvPr/>
        </p:nvSpPr>
        <p:spPr>
          <a:xfrm>
            <a:off x="7626096" y="4151376"/>
            <a:ext cx="43159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Aigle Lutrin</a:t>
            </a:r>
          </a:p>
        </p:txBody>
      </p:sp>
    </p:spTree>
    <p:extLst>
      <p:ext uri="{BB962C8B-B14F-4D97-AF65-F5344CB8AC3E}">
        <p14:creationId xmlns:p14="http://schemas.microsoft.com/office/powerpoint/2010/main" val="325951111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fenêtre, bâtiment, très coloré&#10;&#10;Description générée automatiquement">
            <a:extLst>
              <a:ext uri="{FF2B5EF4-FFF2-40B4-BE49-F238E27FC236}">
                <a16:creationId xmlns:a16="http://schemas.microsoft.com/office/drawing/2014/main" id="{BF70AD0A-61DD-6617-8ABE-F866C2F981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050" y="209550"/>
            <a:ext cx="7896355" cy="64389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7365F0ED-2735-00EE-88F8-D0484483BD5F}"/>
              </a:ext>
            </a:extLst>
          </p:cNvPr>
          <p:cNvSpPr txBox="1"/>
          <p:nvPr/>
        </p:nvSpPr>
        <p:spPr>
          <a:xfrm>
            <a:off x="8296405" y="4187952"/>
            <a:ext cx="37005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La remise Des Clefs  à Saint Pierre</a:t>
            </a:r>
          </a:p>
        </p:txBody>
      </p:sp>
    </p:spTree>
    <p:extLst>
      <p:ext uri="{BB962C8B-B14F-4D97-AF65-F5344CB8AC3E}">
        <p14:creationId xmlns:p14="http://schemas.microsoft.com/office/powerpoint/2010/main" val="271445588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3" name="Image 2" descr="Une image contenant fenêtre, bâtiment, très coloré&#10;&#10;Description générée automatiquement">
            <a:extLst>
              <a:ext uri="{FF2B5EF4-FFF2-40B4-BE49-F238E27FC236}">
                <a16:creationId xmlns:a16="http://schemas.microsoft.com/office/drawing/2014/main" id="{3C202084-3C66-7F8B-AB2A-9F3AAC509BA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3130" y="598259"/>
            <a:ext cx="10889442" cy="5680742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57C9ADF0-10C6-A280-E0D7-7512EC4C069A}"/>
              </a:ext>
            </a:extLst>
          </p:cNvPr>
          <p:cNvSpPr txBox="1"/>
          <p:nvPr/>
        </p:nvSpPr>
        <p:spPr>
          <a:xfrm>
            <a:off x="4431170" y="136594"/>
            <a:ext cx="100411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/>
              <a:t>Saint Paul Part de Milet</a:t>
            </a:r>
          </a:p>
        </p:txBody>
      </p:sp>
    </p:spTree>
    <p:extLst>
      <p:ext uri="{BB962C8B-B14F-4D97-AF65-F5344CB8AC3E}">
        <p14:creationId xmlns:p14="http://schemas.microsoft.com/office/powerpoint/2010/main" val="254962535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bâtiment, fenêtre, très coloré&#10;&#10;Description générée automatiquement">
            <a:extLst>
              <a:ext uri="{FF2B5EF4-FFF2-40B4-BE49-F238E27FC236}">
                <a16:creationId xmlns:a16="http://schemas.microsoft.com/office/drawing/2014/main" id="{85A35B4C-D22D-42C5-813E-6AAD4F30E6F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751" y="190500"/>
            <a:ext cx="8277156" cy="653415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BB4DB296-0605-7828-3AB0-983B45453378}"/>
              </a:ext>
            </a:extLst>
          </p:cNvPr>
          <p:cNvSpPr txBox="1"/>
          <p:nvPr/>
        </p:nvSpPr>
        <p:spPr>
          <a:xfrm>
            <a:off x="8966004" y="4636007"/>
            <a:ext cx="29402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Prière Des Marins du Stella Maris à la Sainte - Vierge</a:t>
            </a:r>
          </a:p>
        </p:txBody>
      </p:sp>
    </p:spTree>
    <p:extLst>
      <p:ext uri="{BB962C8B-B14F-4D97-AF65-F5344CB8AC3E}">
        <p14:creationId xmlns:p14="http://schemas.microsoft.com/office/powerpoint/2010/main" val="466237302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30255461-BE9B-AD95-D8DB-2B7E7044533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2065" y="192024"/>
            <a:ext cx="5870448" cy="6473952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CC72F69A-B404-1601-3016-07D86A4EC462}"/>
              </a:ext>
            </a:extLst>
          </p:cNvPr>
          <p:cNvSpPr txBox="1"/>
          <p:nvPr/>
        </p:nvSpPr>
        <p:spPr>
          <a:xfrm>
            <a:off x="6620256" y="4151376"/>
            <a:ext cx="49194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b="1" dirty="0">
                <a:solidFill>
                  <a:schemeClr val="bg1"/>
                </a:solidFill>
              </a:rPr>
              <a:t>Apparition  du sacré cœur de Jésus  à Sainte Marguerite  - Marie </a:t>
            </a:r>
            <a:r>
              <a:rPr lang="fr-FR" sz="2400" b="1" dirty="0" err="1">
                <a:solidFill>
                  <a:schemeClr val="bg1"/>
                </a:solidFill>
              </a:rPr>
              <a:t>Alacoque</a:t>
            </a:r>
            <a:endParaRPr lang="fr-FR" sz="2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1958500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5000" advClick="0" advTm="16000">
        <p15:prstTrans prst="pageCurlDouble"/>
      </p:transition>
    </mc:Choice>
    <mc:Fallback>
      <p:transition spd="slow" advClick="0" advTm="16000">
        <p:fade/>
      </p:transition>
    </mc:Fallback>
  </mc:AlternateContent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137</TotalTime>
  <Words>230</Words>
  <Application>Microsoft Office PowerPoint</Application>
  <PresentationFormat>Grand écran</PresentationFormat>
  <Paragraphs>31</Paragraphs>
  <Slides>30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30</vt:i4>
      </vt:variant>
    </vt:vector>
  </HeadingPairs>
  <TitlesOfParts>
    <vt:vector size="35" baseType="lpstr">
      <vt:lpstr>Algerian</vt:lpstr>
      <vt:lpstr>Arial</vt:lpstr>
      <vt:lpstr>Calibri</vt:lpstr>
      <vt:lpstr>Calibri Light</vt:lpstr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Daniel Moulac</dc:creator>
  <cp:lastModifiedBy>Daniel Moulac</cp:lastModifiedBy>
  <cp:revision>11</cp:revision>
  <dcterms:created xsi:type="dcterms:W3CDTF">2022-04-09T03:54:21Z</dcterms:created>
  <dcterms:modified xsi:type="dcterms:W3CDTF">2022-05-31T08:21:03Z</dcterms:modified>
</cp:coreProperties>
</file>