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6" r:id="rId3"/>
    <p:sldId id="261" r:id="rId4"/>
    <p:sldId id="262" r:id="rId5"/>
    <p:sldId id="276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i2lZq4y6u5TngiHsndh6Q==" hashData="H0xcKVdsPHX+7tb7K7+Yvukf02JNk0MC3nLo365EcirlbHzkeWXOnkzkFFXXmUPMxFLLmh0ahLiLtz78KzPiy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87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369088B-DA21-FD6E-FE8A-A2E83F9C4F08}"/>
              </a:ext>
            </a:extLst>
          </p:cNvPr>
          <p:cNvSpPr txBox="1"/>
          <p:nvPr/>
        </p:nvSpPr>
        <p:spPr>
          <a:xfrm>
            <a:off x="4867421" y="2598450"/>
            <a:ext cx="5697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Vous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EF78DDA-FF1E-48BA-71C2-1C9168C93B3E}"/>
              </a:ext>
            </a:extLst>
          </p:cNvPr>
          <p:cNvSpPr txBox="1"/>
          <p:nvPr/>
        </p:nvSpPr>
        <p:spPr>
          <a:xfrm>
            <a:off x="2907792" y="310896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Présente La Commune De Cancale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  <p:sndAc>
          <p:stSnd loop="1">
            <p:snd r:embed="rId2" name="videoplayback.wav"/>
          </p:stSnd>
        </p:sndAc>
      </p:transition>
    </mc:Choice>
    <mc:Fallback>
      <p:transition spd="slow" advClick="0" advTm="18000">
        <p:blinds dir="vert"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avec flèche 2">
            <a:extLst>
              <a:ext uri="{FF2B5EF4-FFF2-40B4-BE49-F238E27FC236}">
                <a16:creationId xmlns:a16="http://schemas.microsoft.com/office/drawing/2014/main" id="{44329DBD-9B0C-F6AB-BD9B-223383285749}"/>
              </a:ext>
            </a:extLst>
          </p:cNvPr>
          <p:cNvCxnSpPr/>
          <p:nvPr/>
        </p:nvCxnSpPr>
        <p:spPr>
          <a:xfrm>
            <a:off x="0" y="0"/>
            <a:ext cx="11949545" cy="39693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2A6FDA2-89D4-CEA3-789D-8F458B04B29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Cancale est une commune française située dans le département d’Ille-et-Vilaine, en région Bretagne, peuplée de 5 226 habitants. Elle est réputée pour ses huîtres plates sauvages issues de bancs naturels existant en eau profonde et plus récemment pour ses huîtres creuses d'élevage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llée, pierre&#10;&#10;Description générée automatiquement">
            <a:extLst>
              <a:ext uri="{FF2B5EF4-FFF2-40B4-BE49-F238E27FC236}">
                <a16:creationId xmlns:a16="http://schemas.microsoft.com/office/drawing/2014/main" id="{C7316BB1-51F4-95B6-FD65-706D9E9F1E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" y="146304"/>
            <a:ext cx="7324344" cy="656539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93ED28-E2A3-3DB4-A69A-12DAC756C6E7}"/>
              </a:ext>
            </a:extLst>
          </p:cNvPr>
          <p:cNvSpPr txBox="1"/>
          <p:nvPr/>
        </p:nvSpPr>
        <p:spPr>
          <a:xfrm>
            <a:off x="7736527" y="4870293"/>
            <a:ext cx="4666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Eglise Saint – Méen de  Cancale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extérieur, ciel, bâtiment&#10;&#10;Description générée automatiquement">
            <a:extLst>
              <a:ext uri="{FF2B5EF4-FFF2-40B4-BE49-F238E27FC236}">
                <a16:creationId xmlns:a16="http://schemas.microsoft.com/office/drawing/2014/main" id="{EAE49E36-732C-1F4F-DE3C-6F435A7A7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2" y="256032"/>
            <a:ext cx="8503158" cy="647395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A8B709D-F2A1-20C9-31E0-53CB972EF27C}"/>
              </a:ext>
            </a:extLst>
          </p:cNvPr>
          <p:cNvSpPr txBox="1"/>
          <p:nvPr/>
        </p:nvSpPr>
        <p:spPr>
          <a:xfrm>
            <a:off x="8814816" y="4224528"/>
            <a:ext cx="32125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Eglise  Saint Méen De Cancale Avec les deux femmes qui nettoies le Huitres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D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pierre, passerelle&#10;&#10;Description générée automatiquement">
            <a:extLst>
              <a:ext uri="{FF2B5EF4-FFF2-40B4-BE49-F238E27FC236}">
                <a16:creationId xmlns:a16="http://schemas.microsoft.com/office/drawing/2014/main" id="{04986F3B-5166-BAE8-8316-4BFCB55D41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A0B62FD-D208-598C-B204-7E919C189135}"/>
              </a:ext>
            </a:extLst>
          </p:cNvPr>
          <p:cNvSpPr txBox="1"/>
          <p:nvPr/>
        </p:nvSpPr>
        <p:spPr>
          <a:xfrm>
            <a:off x="3695700" y="150466"/>
            <a:ext cx="9201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Intérieur de l’Eglise de Saint Méen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54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88AD96DF-CB5F-7E78-4F2B-3BCF64647E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AF3BFC-238B-5DEC-69E0-B6525881DA12}"/>
              </a:ext>
            </a:extLst>
          </p:cNvPr>
          <p:cNvSpPr txBox="1"/>
          <p:nvPr/>
        </p:nvSpPr>
        <p:spPr>
          <a:xfrm>
            <a:off x="3248406" y="116598"/>
            <a:ext cx="8705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Port de La Houle Et le Rocher de Cancale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D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eau, plage&#10;&#10;Description générée automatiquement">
            <a:extLst>
              <a:ext uri="{FF2B5EF4-FFF2-40B4-BE49-F238E27FC236}">
                <a16:creationId xmlns:a16="http://schemas.microsoft.com/office/drawing/2014/main" id="{D56AF116-8A20-C437-1336-4C55006815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D799053-F1A3-7F6C-0634-6A879BD912B1}"/>
              </a:ext>
            </a:extLst>
          </p:cNvPr>
          <p:cNvSpPr txBox="1"/>
          <p:nvPr/>
        </p:nvSpPr>
        <p:spPr>
          <a:xfrm>
            <a:off x="3810938" y="155449"/>
            <a:ext cx="7607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POINTE DES Roches noires Cancale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arbre, ciel, debout&#10;&#10;Description générée automatiquement">
            <a:extLst>
              <a:ext uri="{FF2B5EF4-FFF2-40B4-BE49-F238E27FC236}">
                <a16:creationId xmlns:a16="http://schemas.microsoft.com/office/drawing/2014/main" id="{CF383079-6DC5-21E6-58A5-04E3B6D2DD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F1B4BB-B0AF-9795-1BD1-00043CB90B03}"/>
              </a:ext>
            </a:extLst>
          </p:cNvPr>
          <p:cNvSpPr txBox="1"/>
          <p:nvPr/>
        </p:nvSpPr>
        <p:spPr>
          <a:xfrm>
            <a:off x="4179512" y="115249"/>
            <a:ext cx="8119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Ferme Ostréicole au printemps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4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eau, plage, gens&#10;&#10;Description générée automatiquement">
            <a:extLst>
              <a:ext uri="{FF2B5EF4-FFF2-40B4-BE49-F238E27FC236}">
                <a16:creationId xmlns:a16="http://schemas.microsoft.com/office/drawing/2014/main" id="{F93CCD08-1223-D11D-C19A-1C05A9A4DD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9973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F293829-DE58-88E8-61DF-8642692B80A0}"/>
              </a:ext>
            </a:extLst>
          </p:cNvPr>
          <p:cNvSpPr txBox="1"/>
          <p:nvPr/>
        </p:nvSpPr>
        <p:spPr>
          <a:xfrm>
            <a:off x="872197" y="39975"/>
            <a:ext cx="11830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En route pour la Pêche,( en 1878 ) de John  Singer  Sargent National Galerie  De L’Art Washington 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73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eau, ciel, arbre&#10;&#10;Description générée automatiquement">
            <a:extLst>
              <a:ext uri="{FF2B5EF4-FFF2-40B4-BE49-F238E27FC236}">
                <a16:creationId xmlns:a16="http://schemas.microsoft.com/office/drawing/2014/main" id="{79524D01-FE6D-6282-88E8-354AA09391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75E9A95-7C76-FD8C-EF0E-03CEA1A4DDEA}"/>
              </a:ext>
            </a:extLst>
          </p:cNvPr>
          <p:cNvSpPr txBox="1"/>
          <p:nvPr/>
        </p:nvSpPr>
        <p:spPr>
          <a:xfrm>
            <a:off x="4999658" y="81704"/>
            <a:ext cx="8961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Les Parcs à Huitres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au, extérieur, plage&#10;&#10;Description générée automatiquement">
            <a:extLst>
              <a:ext uri="{FF2B5EF4-FFF2-40B4-BE49-F238E27FC236}">
                <a16:creationId xmlns:a16="http://schemas.microsoft.com/office/drawing/2014/main" id="{CCFAFFC6-21D0-A6C5-08AA-EE0F8E3B93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62C3C6A-90F4-BBC0-B271-FFC0E10535FE}"/>
              </a:ext>
            </a:extLst>
          </p:cNvPr>
          <p:cNvSpPr txBox="1"/>
          <p:nvPr/>
        </p:nvSpPr>
        <p:spPr>
          <a:xfrm>
            <a:off x="4619244" y="55386"/>
            <a:ext cx="8613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Parcs à  Huîtres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68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terrain, nature&#10;&#10;Description générée automatiquement">
            <a:extLst>
              <a:ext uri="{FF2B5EF4-FFF2-40B4-BE49-F238E27FC236}">
                <a16:creationId xmlns:a16="http://schemas.microsoft.com/office/drawing/2014/main" id="{AE8A8A3C-CA75-8C26-B091-645FBCE4DA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C5170B9-34CB-4B4A-C7D1-A43FE4A91F86}"/>
              </a:ext>
            </a:extLst>
          </p:cNvPr>
          <p:cNvSpPr txBox="1"/>
          <p:nvPr/>
        </p:nvSpPr>
        <p:spPr>
          <a:xfrm>
            <a:off x="4190766" y="103911"/>
            <a:ext cx="10204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Bassins D’Huîtres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50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bateau, extérieur, ciel&#10;&#10;Description générée automatiquement">
            <a:extLst>
              <a:ext uri="{FF2B5EF4-FFF2-40B4-BE49-F238E27FC236}">
                <a16:creationId xmlns:a16="http://schemas.microsoft.com/office/drawing/2014/main" id="{4388C990-EB34-90D9-920E-D3518C72AD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41AED53-BDD8-82DD-908E-E61FD94524C2}"/>
              </a:ext>
            </a:extLst>
          </p:cNvPr>
          <p:cNvSpPr txBox="1"/>
          <p:nvPr/>
        </p:nvSpPr>
        <p:spPr>
          <a:xfrm>
            <a:off x="3902378" y="79950"/>
            <a:ext cx="8924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Barges à Fond Plat Pour le transport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49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ssiette, alimentation, mollusque, invertébré&#10;&#10;Description générée automatiquement">
            <a:extLst>
              <a:ext uri="{FF2B5EF4-FFF2-40B4-BE49-F238E27FC236}">
                <a16:creationId xmlns:a16="http://schemas.microsoft.com/office/drawing/2014/main" id="{5800B0E0-5766-7EDC-8CFD-D334659FDB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A763C6B-2151-D25A-1446-804B37D035DA}"/>
              </a:ext>
            </a:extLst>
          </p:cNvPr>
          <p:cNvSpPr txBox="1"/>
          <p:nvPr/>
        </p:nvSpPr>
        <p:spPr>
          <a:xfrm>
            <a:off x="2881884" y="112072"/>
            <a:ext cx="8833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Belons De Cancale , prêtes à être consommées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5B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ciel, bateau&#10;&#10;Description générée automatiquement">
            <a:extLst>
              <a:ext uri="{FF2B5EF4-FFF2-40B4-BE49-F238E27FC236}">
                <a16:creationId xmlns:a16="http://schemas.microsoft.com/office/drawing/2014/main" id="{A3CF5F24-B2A9-CB6E-FC6B-AFD92971C5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5D5133C-758C-A9FC-1594-FAF2F627998E}"/>
              </a:ext>
            </a:extLst>
          </p:cNvPr>
          <p:cNvSpPr txBox="1"/>
          <p:nvPr/>
        </p:nvSpPr>
        <p:spPr>
          <a:xfrm>
            <a:off x="4491990" y="158979"/>
            <a:ext cx="7461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Plage et L’Eglise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6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25486BC0-A484-9991-05C7-D92E2764C1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2AC6C09-B3AC-F115-DD69-225CD24CC4F7}"/>
              </a:ext>
            </a:extLst>
          </p:cNvPr>
          <p:cNvSpPr txBox="1"/>
          <p:nvPr/>
        </p:nvSpPr>
        <p:spPr>
          <a:xfrm>
            <a:off x="4094988" y="129317"/>
            <a:ext cx="8833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Corps De Garde Des </a:t>
            </a:r>
            <a:r>
              <a:rPr lang="fr-FR" sz="2000" b="1" dirty="0" err="1">
                <a:solidFill>
                  <a:schemeClr val="bg1"/>
                </a:solidFill>
              </a:rPr>
              <a:t>Daules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maison&#10;&#10;Description générée automatiquement">
            <a:extLst>
              <a:ext uri="{FF2B5EF4-FFF2-40B4-BE49-F238E27FC236}">
                <a16:creationId xmlns:a16="http://schemas.microsoft.com/office/drawing/2014/main" id="{746056D1-CB3C-9327-E255-599C1EB05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928" y="485192"/>
            <a:ext cx="10296144" cy="612088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A09CB0-F62B-BE0D-6D40-B40090E2954F}"/>
              </a:ext>
            </a:extLst>
          </p:cNvPr>
          <p:cNvSpPr txBox="1"/>
          <p:nvPr/>
        </p:nvSpPr>
        <p:spPr>
          <a:xfrm>
            <a:off x="4545444" y="85082"/>
            <a:ext cx="8770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Castel de Barbe - Brûlée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ur&#10;&#10;Description générée automatiquement">
            <a:extLst>
              <a:ext uri="{FF2B5EF4-FFF2-40B4-BE49-F238E27FC236}">
                <a16:creationId xmlns:a16="http://schemas.microsoft.com/office/drawing/2014/main" id="{5B2D9EC9-CF91-0B00-1792-C0E7B951A1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A3E743-532D-BBD4-897A-3C213C32E0BC}"/>
              </a:ext>
            </a:extLst>
          </p:cNvPr>
          <p:cNvSpPr txBox="1"/>
          <p:nvPr/>
        </p:nvSpPr>
        <p:spPr>
          <a:xfrm>
            <a:off x="3561201" y="61666"/>
            <a:ext cx="8858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Pour Les Marins de Cancale péris en mer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EF7F0B0A-8F4B-DC75-5ECE-9E4D63E928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62F314-3DEB-F4CB-C218-C06D17F3AA34}"/>
              </a:ext>
            </a:extLst>
          </p:cNvPr>
          <p:cNvSpPr txBox="1"/>
          <p:nvPr/>
        </p:nvSpPr>
        <p:spPr>
          <a:xfrm>
            <a:off x="4266103" y="92259"/>
            <a:ext cx="9353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Statue  des laveuses d’huîtres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2C84258C-AC32-384C-0ACE-C5A44B5AE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19" y="218209"/>
            <a:ext cx="8042563" cy="642158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483CA1-4B71-1AE5-4266-E38A20E88634}"/>
              </a:ext>
            </a:extLst>
          </p:cNvPr>
          <p:cNvSpPr txBox="1"/>
          <p:nvPr/>
        </p:nvSpPr>
        <p:spPr>
          <a:xfrm>
            <a:off x="8499765" y="3803073"/>
            <a:ext cx="3063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Monument aux morts  de Cancale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B0739FEC-B916-56FB-2F36-172DB5B7F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583" y="131722"/>
            <a:ext cx="4364064" cy="6594556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7A7B86B2-36CC-60C8-D5F1-2F4B0EE1EFE7}"/>
              </a:ext>
            </a:extLst>
          </p:cNvPr>
          <p:cNvSpPr txBox="1"/>
          <p:nvPr/>
        </p:nvSpPr>
        <p:spPr>
          <a:xfrm>
            <a:off x="8478982" y="5434154"/>
            <a:ext cx="3713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Henri Boutet (Cancalaise )  1906  musée Départemental breton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5A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bateau, rive&#10;&#10;Description générée automatiquement">
            <a:extLst>
              <a:ext uri="{FF2B5EF4-FFF2-40B4-BE49-F238E27FC236}">
                <a16:creationId xmlns:a16="http://schemas.microsoft.com/office/drawing/2014/main" id="{91F917F3-F34E-757B-FA56-A7D717DB29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08B46B8-C19F-F1B6-109F-7B20B21FDD63}"/>
              </a:ext>
            </a:extLst>
          </p:cNvPr>
          <p:cNvSpPr txBox="1"/>
          <p:nvPr/>
        </p:nvSpPr>
        <p:spPr>
          <a:xfrm>
            <a:off x="4856988" y="123592"/>
            <a:ext cx="8811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Port De Cancale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6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639F5399-956E-582F-E443-012A7211BF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52D29C-3207-16A1-E322-111581159E68}"/>
              </a:ext>
            </a:extLst>
          </p:cNvPr>
          <p:cNvSpPr txBox="1"/>
          <p:nvPr/>
        </p:nvSpPr>
        <p:spPr>
          <a:xfrm>
            <a:off x="4904509" y="130715"/>
            <a:ext cx="9227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Dégustations D’Huîtres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61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bâtiment, extérieur, route, rue&#10;&#10;Description générée automatiquement">
            <a:extLst>
              <a:ext uri="{FF2B5EF4-FFF2-40B4-BE49-F238E27FC236}">
                <a16:creationId xmlns:a16="http://schemas.microsoft.com/office/drawing/2014/main" id="{C3E8AD6B-6F81-CD77-195A-E4498B04CC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C69063A-CAB7-26B7-3002-C7988BB4C654}"/>
              </a:ext>
            </a:extLst>
          </p:cNvPr>
          <p:cNvSpPr txBox="1"/>
          <p:nvPr/>
        </p:nvSpPr>
        <p:spPr>
          <a:xfrm>
            <a:off x="4967824" y="100098"/>
            <a:ext cx="6795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centre Ville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6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, herbe&#10;&#10;Description générée automatiquement">
            <a:extLst>
              <a:ext uri="{FF2B5EF4-FFF2-40B4-BE49-F238E27FC236}">
                <a16:creationId xmlns:a16="http://schemas.microsoft.com/office/drawing/2014/main" id="{D4033904-607F-C0C4-7402-F254B67D2D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12C07FE-0B79-D57C-CEFE-05B5C262EAD5}"/>
              </a:ext>
            </a:extLst>
          </p:cNvPr>
          <p:cNvSpPr txBox="1"/>
          <p:nvPr/>
        </p:nvSpPr>
        <p:spPr>
          <a:xfrm>
            <a:off x="4426527" y="62181"/>
            <a:ext cx="827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Du Verger Cancale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6F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plage, eau, ciel&#10;&#10;Description générée automatiquement">
            <a:extLst>
              <a:ext uri="{FF2B5EF4-FFF2-40B4-BE49-F238E27FC236}">
                <a16:creationId xmlns:a16="http://schemas.microsoft.com/office/drawing/2014/main" id="{DA3DB88A-9B2F-6A2C-FB8B-4C2DD5989F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F037FE1-3996-D7DF-425E-3DF7FB65457A}"/>
              </a:ext>
            </a:extLst>
          </p:cNvPr>
          <p:cNvSpPr txBox="1"/>
          <p:nvPr/>
        </p:nvSpPr>
        <p:spPr>
          <a:xfrm>
            <a:off x="4946072" y="108835"/>
            <a:ext cx="90816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plage (Cancale)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blinds dir="vert"/>
      </p:transition>
    </mc:Choice>
    <mc:Fallback>
      <p:transition spd="slow" advClick="0" advTm="18000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201</Words>
  <Application>Microsoft Office PowerPoint</Application>
  <PresentationFormat>Grand écran</PresentationFormat>
  <Paragraphs>27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11</cp:revision>
  <dcterms:created xsi:type="dcterms:W3CDTF">2022-04-09T03:54:21Z</dcterms:created>
  <dcterms:modified xsi:type="dcterms:W3CDTF">2022-05-30T04:55:03Z</dcterms:modified>
</cp:coreProperties>
</file>