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87" r:id="rId3"/>
    <p:sldId id="261" r:id="rId4"/>
    <p:sldId id="262" r:id="rId5"/>
    <p:sldId id="263" r:id="rId6"/>
    <p:sldId id="264" r:id="rId7"/>
    <p:sldId id="265" r:id="rId8"/>
    <p:sldId id="266" r:id="rId9"/>
    <p:sldId id="267" r:id="rId10"/>
    <p:sldId id="268" r:id="rId11"/>
    <p:sldId id="269" r:id="rId12"/>
    <p:sldId id="271" r:id="rId13"/>
    <p:sldId id="290" r:id="rId14"/>
    <p:sldId id="272" r:id="rId15"/>
    <p:sldId id="273" r:id="rId16"/>
    <p:sldId id="274" r:id="rId17"/>
    <p:sldId id="275" r:id="rId18"/>
    <p:sldId id="276" r:id="rId19"/>
    <p:sldId id="277" r:id="rId20"/>
    <p:sldId id="278" r:id="rId21"/>
    <p:sldId id="280" r:id="rId22"/>
    <p:sldId id="291" r:id="rId23"/>
    <p:sldId id="281" r:id="rId24"/>
    <p:sldId id="282" r:id="rId25"/>
    <p:sldId id="283" r:id="rId26"/>
    <p:sldId id="284" r:id="rId27"/>
    <p:sldId id="285" r:id="rId28"/>
    <p:sldId id="286" r:id="rId29"/>
    <p:sldId id="288"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7obbZvKek6+fwQBednXuw==" hashData="YJxOekHRL/t7dIhvaQPX06+oOSWNshZLvypSPb7/rf+0KKpDneDCP7MVk/ucRVxAMG+jI+tIx0WQaliHvnda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24" autoAdjust="0"/>
    <p:restoredTop sz="94660"/>
  </p:normalViewPr>
  <p:slideViewPr>
    <p:cSldViewPr snapToGrid="0">
      <p:cViewPr varScale="1">
        <p:scale>
          <a:sx n="67" d="100"/>
          <a:sy n="67" d="100"/>
        </p:scale>
        <p:origin x="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26/05/2022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CB05117-9418-F84D-9932-4F27C5CD0D8A}"/>
              </a:ext>
            </a:extLst>
          </p:cNvPr>
          <p:cNvSpPr txBox="1"/>
          <p:nvPr/>
        </p:nvSpPr>
        <p:spPr>
          <a:xfrm>
            <a:off x="5279136" y="2967335"/>
            <a:ext cx="6912864" cy="461665"/>
          </a:xfrm>
          <a:prstGeom prst="rect">
            <a:avLst/>
          </a:prstGeom>
          <a:noFill/>
        </p:spPr>
        <p:txBody>
          <a:bodyPr wrap="square" rtlCol="0">
            <a:spAutoFit/>
          </a:bodyPr>
          <a:lstStyle/>
          <a:p>
            <a:r>
              <a:rPr lang="fr-FR" sz="2400" b="1" dirty="0">
                <a:solidFill>
                  <a:schemeClr val="bg1"/>
                </a:solidFill>
              </a:rPr>
              <a:t>Lorient </a:t>
            </a:r>
          </a:p>
        </p:txBody>
      </p:sp>
      <p:sp>
        <p:nvSpPr>
          <p:cNvPr id="3" name="ZoneTexte 2">
            <a:extLst>
              <a:ext uri="{FF2B5EF4-FFF2-40B4-BE49-F238E27FC236}">
                <a16:creationId xmlns:a16="http://schemas.microsoft.com/office/drawing/2014/main" id="{667AB4C1-C2C3-1079-E28E-67B4CD3740C0}"/>
              </a:ext>
            </a:extLst>
          </p:cNvPr>
          <p:cNvSpPr txBox="1"/>
          <p:nvPr/>
        </p:nvSpPr>
        <p:spPr>
          <a:xfrm>
            <a:off x="4009292" y="3429000"/>
            <a:ext cx="5542671" cy="461665"/>
          </a:xfrm>
          <a:prstGeom prst="rect">
            <a:avLst/>
          </a:prstGeom>
          <a:noFill/>
        </p:spPr>
        <p:txBody>
          <a:bodyPr wrap="square" rtlCol="0">
            <a:spAutoFit/>
          </a:bodyPr>
          <a:lstStyle/>
          <a:p>
            <a:r>
              <a:rPr lang="fr-FR" sz="2400" b="1" dirty="0">
                <a:solidFill>
                  <a:schemeClr val="bg1"/>
                </a:solidFill>
              </a:rPr>
              <a:t>Vous Présente le Lavandou</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sndAc>
          <p:stSnd loop="1">
            <p:snd r:embed="rId2" name="videoplayback.wav"/>
          </p:stSnd>
        </p:sndAc>
      </p:transition>
    </mc:Choice>
    <mc:Fallback>
      <p:transition spd="slow" advClick="0" advTm="18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9A5C5E-F903-C41D-3E76-2E6A1AEE1AD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Le Lavandou est une commune du département du Var, dans la région Provence-Alpes-Côte d'Azur, sur les bords de la Méditerranée face aux Îles d'Or et au pied du massif des Maures. Elle est née en 1913 de la scission de la commune de Bormes-les-Mimosas qui la jouxte à l'ouest</a:t>
            </a:r>
            <a:r>
              <a:rPr lang="fr-FR" dirty="0"/>
              <a:t>.</a:t>
            </a:r>
          </a:p>
        </p:txBody>
      </p:sp>
    </p:spTree>
    <p:extLst>
      <p:ext uri="{BB962C8B-B14F-4D97-AF65-F5344CB8AC3E}">
        <p14:creationId xmlns:p14="http://schemas.microsoft.com/office/powerpoint/2010/main" val="466237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eau, bateau&#10;&#10;Description générée automatiquement">
            <a:extLst>
              <a:ext uri="{FF2B5EF4-FFF2-40B4-BE49-F238E27FC236}">
                <a16:creationId xmlns:a16="http://schemas.microsoft.com/office/drawing/2014/main" id="{14D8C0E2-DE51-D82D-ABE2-00CF5D8ADA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 y="493776"/>
            <a:ext cx="11283696" cy="6144768"/>
          </a:xfrm>
          <a:prstGeom prst="rect">
            <a:avLst/>
          </a:prstGeom>
        </p:spPr>
      </p:pic>
      <p:sp>
        <p:nvSpPr>
          <p:cNvPr id="4" name="ZoneTexte 3">
            <a:extLst>
              <a:ext uri="{FF2B5EF4-FFF2-40B4-BE49-F238E27FC236}">
                <a16:creationId xmlns:a16="http://schemas.microsoft.com/office/drawing/2014/main" id="{DB836951-61DE-4304-B79A-CCB24C9CFD59}"/>
              </a:ext>
            </a:extLst>
          </p:cNvPr>
          <p:cNvSpPr txBox="1"/>
          <p:nvPr/>
        </p:nvSpPr>
        <p:spPr>
          <a:xfrm>
            <a:off x="4151376" y="93666"/>
            <a:ext cx="8412480" cy="400110"/>
          </a:xfrm>
          <a:prstGeom prst="rect">
            <a:avLst/>
          </a:prstGeom>
          <a:noFill/>
        </p:spPr>
        <p:txBody>
          <a:bodyPr wrap="square" rtlCol="0">
            <a:spAutoFit/>
          </a:bodyPr>
          <a:lstStyle/>
          <a:p>
            <a:r>
              <a:rPr lang="fr-FR" sz="2000" b="1" dirty="0">
                <a:solidFill>
                  <a:schemeClr val="bg1"/>
                </a:solidFill>
              </a:rPr>
              <a:t>Le Lavandou (Port De Plaisance)</a:t>
            </a: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nature, avion, plane&#10;&#10;Description générée automatiquement">
            <a:extLst>
              <a:ext uri="{FF2B5EF4-FFF2-40B4-BE49-F238E27FC236}">
                <a16:creationId xmlns:a16="http://schemas.microsoft.com/office/drawing/2014/main" id="{25C75BF5-C74B-EBB5-E23C-F1194A2920D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8228F8E3-0879-982D-420F-2ED0983EC9A1}"/>
              </a:ext>
            </a:extLst>
          </p:cNvPr>
          <p:cNvSpPr txBox="1"/>
          <p:nvPr/>
        </p:nvSpPr>
        <p:spPr>
          <a:xfrm>
            <a:off x="4089650" y="0"/>
            <a:ext cx="8101584" cy="461665"/>
          </a:xfrm>
          <a:prstGeom prst="rect">
            <a:avLst/>
          </a:prstGeom>
          <a:noFill/>
        </p:spPr>
        <p:txBody>
          <a:bodyPr wrap="square" rtlCol="0">
            <a:spAutoFit/>
          </a:bodyPr>
          <a:lstStyle/>
          <a:p>
            <a:r>
              <a:rPr lang="fr-FR" sz="2400" b="1" dirty="0">
                <a:solidFill>
                  <a:schemeClr val="bg1"/>
                </a:solidFill>
              </a:rPr>
              <a:t>Vue Aérienne Du Lavandou </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eau, nature, rive&#10;&#10;Description générée automatiquement">
            <a:extLst>
              <a:ext uri="{FF2B5EF4-FFF2-40B4-BE49-F238E27FC236}">
                <a16:creationId xmlns:a16="http://schemas.microsoft.com/office/drawing/2014/main" id="{74EEE0EF-15CC-4EB5-B902-006512FF5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pic>
        <p:nvPicPr>
          <p:cNvPr id="5" name="Image 4" descr="Une image contenant extérieur, eau, nature, rive&#10;&#10;Description générée automatiquement">
            <a:extLst>
              <a:ext uri="{FF2B5EF4-FFF2-40B4-BE49-F238E27FC236}">
                <a16:creationId xmlns:a16="http://schemas.microsoft.com/office/drawing/2014/main" id="{13566596-93C9-FECE-9F2B-D4AFCE2066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5424" y="2392680"/>
            <a:ext cx="3121152" cy="2072640"/>
          </a:xfrm>
          <a:prstGeom prst="rect">
            <a:avLst/>
          </a:prstGeom>
        </p:spPr>
      </p:pic>
      <p:sp>
        <p:nvSpPr>
          <p:cNvPr id="6" name="ZoneTexte 5">
            <a:extLst>
              <a:ext uri="{FF2B5EF4-FFF2-40B4-BE49-F238E27FC236}">
                <a16:creationId xmlns:a16="http://schemas.microsoft.com/office/drawing/2014/main" id="{8FCD3519-E897-436F-FED8-3A9164D8AEB2}"/>
              </a:ext>
            </a:extLst>
          </p:cNvPr>
          <p:cNvSpPr txBox="1"/>
          <p:nvPr/>
        </p:nvSpPr>
        <p:spPr>
          <a:xfrm>
            <a:off x="4616571" y="28170"/>
            <a:ext cx="8357616" cy="461665"/>
          </a:xfrm>
          <a:prstGeom prst="rect">
            <a:avLst/>
          </a:prstGeom>
          <a:noFill/>
        </p:spPr>
        <p:txBody>
          <a:bodyPr wrap="square" rtlCol="0">
            <a:spAutoFit/>
          </a:bodyPr>
          <a:lstStyle/>
          <a:p>
            <a:r>
              <a:rPr lang="fr-FR" sz="2400" b="1" dirty="0">
                <a:solidFill>
                  <a:schemeClr val="bg1"/>
                </a:solidFill>
              </a:rPr>
              <a:t>Saint Clair (Le Lavandou )</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extérieur, bateau, montagne&#10;&#10;Description générée automatiquement">
            <a:extLst>
              <a:ext uri="{FF2B5EF4-FFF2-40B4-BE49-F238E27FC236}">
                <a16:creationId xmlns:a16="http://schemas.microsoft.com/office/drawing/2014/main" id="{7E900FAB-9106-F886-731D-40861FEED2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BA37E6BC-3453-CC8C-5002-0AC62B7B5CA6}"/>
              </a:ext>
            </a:extLst>
          </p:cNvPr>
          <p:cNvSpPr txBox="1"/>
          <p:nvPr/>
        </p:nvSpPr>
        <p:spPr>
          <a:xfrm>
            <a:off x="4526778" y="6401"/>
            <a:ext cx="8814816" cy="461665"/>
          </a:xfrm>
          <a:prstGeom prst="rect">
            <a:avLst/>
          </a:prstGeom>
          <a:noFill/>
        </p:spPr>
        <p:txBody>
          <a:bodyPr wrap="square" rtlCol="0">
            <a:spAutoFit/>
          </a:bodyPr>
          <a:lstStyle/>
          <a:p>
            <a:r>
              <a:rPr lang="fr-FR" sz="2400" b="1" dirty="0">
                <a:solidFill>
                  <a:schemeClr val="bg1"/>
                </a:solidFill>
              </a:rPr>
              <a:t>La Plage Cavalière </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plante&#10;&#10;Description générée automatiquement">
            <a:extLst>
              <a:ext uri="{FF2B5EF4-FFF2-40B4-BE49-F238E27FC236}">
                <a16:creationId xmlns:a16="http://schemas.microsoft.com/office/drawing/2014/main" id="{ADD2C045-A064-690C-9BF3-5156FB14B8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321" y="228600"/>
            <a:ext cx="5821679" cy="6400800"/>
          </a:xfrm>
          <a:prstGeom prst="rect">
            <a:avLst/>
          </a:prstGeom>
        </p:spPr>
      </p:pic>
      <p:sp>
        <p:nvSpPr>
          <p:cNvPr id="4" name="ZoneTexte 3">
            <a:extLst>
              <a:ext uri="{FF2B5EF4-FFF2-40B4-BE49-F238E27FC236}">
                <a16:creationId xmlns:a16="http://schemas.microsoft.com/office/drawing/2014/main" id="{E4891045-73EE-E7D5-3351-86BE76CA1A20}"/>
              </a:ext>
            </a:extLst>
          </p:cNvPr>
          <p:cNvSpPr txBox="1"/>
          <p:nvPr/>
        </p:nvSpPr>
        <p:spPr>
          <a:xfrm>
            <a:off x="6096000" y="5268350"/>
            <a:ext cx="5559552" cy="461665"/>
          </a:xfrm>
          <a:prstGeom prst="rect">
            <a:avLst/>
          </a:prstGeom>
          <a:noFill/>
        </p:spPr>
        <p:txBody>
          <a:bodyPr wrap="square" rtlCol="0">
            <a:spAutoFit/>
          </a:bodyPr>
          <a:lstStyle/>
          <a:p>
            <a:r>
              <a:rPr lang="fr-FR" sz="2400" b="1" dirty="0">
                <a:solidFill>
                  <a:schemeClr val="bg1"/>
                </a:solidFill>
              </a:rPr>
              <a:t>La maison Du Lavandou</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arbre, extérieur, signe&#10;&#10;Description générée automatiquement">
            <a:extLst>
              <a:ext uri="{FF2B5EF4-FFF2-40B4-BE49-F238E27FC236}">
                <a16:creationId xmlns:a16="http://schemas.microsoft.com/office/drawing/2014/main" id="{C2C5CAD0-6EB2-7E57-2C97-F8C14B2EB4F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72F22D58-133A-6D91-A392-3C70C95DC482}"/>
              </a:ext>
            </a:extLst>
          </p:cNvPr>
          <p:cNvSpPr txBox="1"/>
          <p:nvPr/>
        </p:nvSpPr>
        <p:spPr>
          <a:xfrm>
            <a:off x="2906385" y="0"/>
            <a:ext cx="7973568" cy="461665"/>
          </a:xfrm>
          <a:prstGeom prst="rect">
            <a:avLst/>
          </a:prstGeom>
          <a:noFill/>
        </p:spPr>
        <p:txBody>
          <a:bodyPr wrap="square" rtlCol="0">
            <a:spAutoFit/>
          </a:bodyPr>
          <a:lstStyle/>
          <a:p>
            <a:r>
              <a:rPr lang="fr-FR" sz="2400" b="1" dirty="0">
                <a:solidFill>
                  <a:schemeClr val="bg1"/>
                </a:solidFill>
              </a:rPr>
              <a:t>Section piste Cyclable </a:t>
            </a:r>
            <a:r>
              <a:rPr lang="fr-FR" sz="2400" b="1" dirty="0" err="1">
                <a:solidFill>
                  <a:schemeClr val="bg1"/>
                </a:solidFill>
              </a:rPr>
              <a:t>àL’ouest</a:t>
            </a:r>
            <a:r>
              <a:rPr lang="fr-FR" sz="2400" b="1" dirty="0">
                <a:solidFill>
                  <a:schemeClr val="bg1"/>
                </a:solidFill>
              </a:rPr>
              <a:t>  de la Londe</a:t>
            </a:r>
          </a:p>
        </p:txBody>
      </p:sp>
    </p:spTree>
    <p:extLst>
      <p:ext uri="{BB962C8B-B14F-4D97-AF65-F5344CB8AC3E}">
        <p14:creationId xmlns:p14="http://schemas.microsoft.com/office/powerpoint/2010/main" val="18352755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extérieur, terrain, pierre&#10;&#10;Description générée automatiquement">
            <a:extLst>
              <a:ext uri="{FF2B5EF4-FFF2-40B4-BE49-F238E27FC236}">
                <a16:creationId xmlns:a16="http://schemas.microsoft.com/office/drawing/2014/main" id="{F445881C-F8BD-4CE5-1C27-4A1C04FDB1B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21B1803D-92A7-BA13-AE9F-6FB18E520072}"/>
              </a:ext>
            </a:extLst>
          </p:cNvPr>
          <p:cNvSpPr txBox="1"/>
          <p:nvPr/>
        </p:nvSpPr>
        <p:spPr>
          <a:xfrm>
            <a:off x="1920240" y="0"/>
            <a:ext cx="8412480" cy="461665"/>
          </a:xfrm>
          <a:prstGeom prst="rect">
            <a:avLst/>
          </a:prstGeom>
          <a:noFill/>
        </p:spPr>
        <p:txBody>
          <a:bodyPr wrap="square" rtlCol="0">
            <a:spAutoFit/>
          </a:bodyPr>
          <a:lstStyle/>
          <a:p>
            <a:r>
              <a:rPr lang="fr-FR" sz="2400" b="1" dirty="0">
                <a:solidFill>
                  <a:schemeClr val="bg1"/>
                </a:solidFill>
              </a:rPr>
              <a:t>Le Tunnel  du Lay  à L’est  Du Lavandou ,ouvert aux cyclistes</a:t>
            </a: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route, bâtiment, ciel&#10;&#10;Description générée automatiquement">
            <a:extLst>
              <a:ext uri="{FF2B5EF4-FFF2-40B4-BE49-F238E27FC236}">
                <a16:creationId xmlns:a16="http://schemas.microsoft.com/office/drawing/2014/main" id="{82C94D51-DC59-6B9A-A6CA-D39BD2FB91C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468B5A2D-0FEB-5063-B7A6-7D9D541E4B75}"/>
              </a:ext>
            </a:extLst>
          </p:cNvPr>
          <p:cNvSpPr txBox="1"/>
          <p:nvPr/>
        </p:nvSpPr>
        <p:spPr>
          <a:xfrm>
            <a:off x="3120214" y="-5321"/>
            <a:ext cx="8101584" cy="461665"/>
          </a:xfrm>
          <a:prstGeom prst="rect">
            <a:avLst/>
          </a:prstGeom>
          <a:noFill/>
        </p:spPr>
        <p:txBody>
          <a:bodyPr wrap="square" rtlCol="0">
            <a:spAutoFit/>
          </a:bodyPr>
          <a:lstStyle/>
          <a:p>
            <a:r>
              <a:rPr lang="fr-FR" sz="2400" b="1" dirty="0">
                <a:solidFill>
                  <a:schemeClr val="bg1"/>
                </a:solidFill>
              </a:rPr>
              <a:t>L’Ancienne Gare Du Lavandou Cavalière </a:t>
            </a:r>
          </a:p>
        </p:txBody>
      </p:sp>
    </p:spTree>
    <p:extLst>
      <p:ext uri="{BB962C8B-B14F-4D97-AF65-F5344CB8AC3E}">
        <p14:creationId xmlns:p14="http://schemas.microsoft.com/office/powerpoint/2010/main" val="135920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ciel, extérieur, bâtiment&#10;&#10;Description générée automatiquement">
            <a:extLst>
              <a:ext uri="{FF2B5EF4-FFF2-40B4-BE49-F238E27FC236}">
                <a16:creationId xmlns:a16="http://schemas.microsoft.com/office/drawing/2014/main" id="{E4418954-7A9B-4068-F507-1D0C32EF910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7E7FC245-4970-C9CD-048C-2038DA479513}"/>
              </a:ext>
            </a:extLst>
          </p:cNvPr>
          <p:cNvSpPr txBox="1"/>
          <p:nvPr/>
        </p:nvSpPr>
        <p:spPr>
          <a:xfrm>
            <a:off x="2889504" y="0"/>
            <a:ext cx="7388352" cy="461665"/>
          </a:xfrm>
          <a:prstGeom prst="rect">
            <a:avLst/>
          </a:prstGeom>
          <a:noFill/>
        </p:spPr>
        <p:txBody>
          <a:bodyPr wrap="square" rtlCol="0">
            <a:spAutoFit/>
          </a:bodyPr>
          <a:lstStyle/>
          <a:p>
            <a:r>
              <a:rPr lang="fr-FR" sz="2400" b="1" dirty="0">
                <a:solidFill>
                  <a:schemeClr val="bg1"/>
                </a:solidFill>
              </a:rPr>
              <a:t>L’Ancienne Gare  du Lavandou La Fossette</a:t>
            </a: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palmier&#10;&#10;Description générée automatiquement">
            <a:extLst>
              <a:ext uri="{FF2B5EF4-FFF2-40B4-BE49-F238E27FC236}">
                <a16:creationId xmlns:a16="http://schemas.microsoft.com/office/drawing/2014/main" id="{E1B2FCAF-0B5A-2731-8DC8-F395F5CB78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0625" y="164592"/>
            <a:ext cx="7102992" cy="6528816"/>
          </a:xfrm>
          <a:prstGeom prst="rect">
            <a:avLst/>
          </a:prstGeom>
        </p:spPr>
      </p:pic>
      <p:sp>
        <p:nvSpPr>
          <p:cNvPr id="4" name="ZoneTexte 3">
            <a:extLst>
              <a:ext uri="{FF2B5EF4-FFF2-40B4-BE49-F238E27FC236}">
                <a16:creationId xmlns:a16="http://schemas.microsoft.com/office/drawing/2014/main" id="{3B34A890-DD48-7633-9D41-4A1D64168750}"/>
              </a:ext>
            </a:extLst>
          </p:cNvPr>
          <p:cNvSpPr txBox="1"/>
          <p:nvPr/>
        </p:nvSpPr>
        <p:spPr>
          <a:xfrm>
            <a:off x="7680960" y="5341503"/>
            <a:ext cx="4090415" cy="461665"/>
          </a:xfrm>
          <a:prstGeom prst="rect">
            <a:avLst/>
          </a:prstGeom>
          <a:noFill/>
        </p:spPr>
        <p:txBody>
          <a:bodyPr wrap="square" rtlCol="0">
            <a:spAutoFit/>
          </a:bodyPr>
          <a:lstStyle/>
          <a:p>
            <a:r>
              <a:rPr lang="fr-FR" sz="2400" b="1" dirty="0">
                <a:solidFill>
                  <a:schemeClr val="bg1"/>
                </a:solidFill>
              </a:rPr>
              <a:t>Place Du Lavandou</a:t>
            </a:r>
          </a:p>
        </p:txBody>
      </p:sp>
    </p:spTree>
    <p:extLst>
      <p:ext uri="{BB962C8B-B14F-4D97-AF65-F5344CB8AC3E}">
        <p14:creationId xmlns:p14="http://schemas.microsoft.com/office/powerpoint/2010/main" val="38831240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C2F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extérieur, ciel, nature&#10;&#10;Description générée automatiquement">
            <a:extLst>
              <a:ext uri="{FF2B5EF4-FFF2-40B4-BE49-F238E27FC236}">
                <a16:creationId xmlns:a16="http://schemas.microsoft.com/office/drawing/2014/main" id="{2638AD92-4670-3D5F-CFD9-9B658DB4EBC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CDA445C-32A6-1D40-FBC3-03A0386B5248}"/>
              </a:ext>
            </a:extLst>
          </p:cNvPr>
          <p:cNvSpPr txBox="1"/>
          <p:nvPr/>
        </p:nvSpPr>
        <p:spPr>
          <a:xfrm>
            <a:off x="4176815" y="18395"/>
            <a:ext cx="9197340" cy="461665"/>
          </a:xfrm>
          <a:prstGeom prst="rect">
            <a:avLst/>
          </a:prstGeom>
          <a:noFill/>
        </p:spPr>
        <p:txBody>
          <a:bodyPr wrap="square" rtlCol="0">
            <a:spAutoFit/>
          </a:bodyPr>
          <a:lstStyle/>
          <a:p>
            <a:r>
              <a:rPr lang="fr-FR" sz="2400" b="1" dirty="0">
                <a:solidFill>
                  <a:schemeClr val="bg1"/>
                </a:solidFill>
              </a:rPr>
              <a:t>Le Lavandou Cavalière</a:t>
            </a:r>
          </a:p>
        </p:txBody>
      </p:sp>
    </p:spTree>
    <p:extLst>
      <p:ext uri="{BB962C8B-B14F-4D97-AF65-F5344CB8AC3E}">
        <p14:creationId xmlns:p14="http://schemas.microsoft.com/office/powerpoint/2010/main" val="21395195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F63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maison, rue&#10;&#10;Description générée automatiquement">
            <a:extLst>
              <a:ext uri="{FF2B5EF4-FFF2-40B4-BE49-F238E27FC236}">
                <a16:creationId xmlns:a16="http://schemas.microsoft.com/office/drawing/2014/main" id="{9F03A1F9-35E3-A69E-2C96-F72992AAA6E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F336C97-2247-56B9-A07F-25F7CAA43FA2}"/>
              </a:ext>
            </a:extLst>
          </p:cNvPr>
          <p:cNvSpPr txBox="1"/>
          <p:nvPr/>
        </p:nvSpPr>
        <p:spPr>
          <a:xfrm>
            <a:off x="4363974" y="106262"/>
            <a:ext cx="7589520" cy="400110"/>
          </a:xfrm>
          <a:prstGeom prst="rect">
            <a:avLst/>
          </a:prstGeom>
          <a:noFill/>
        </p:spPr>
        <p:txBody>
          <a:bodyPr wrap="square" rtlCol="0">
            <a:spAutoFit/>
          </a:bodyPr>
          <a:lstStyle/>
          <a:p>
            <a:r>
              <a:rPr lang="fr-FR" sz="2000" b="1" dirty="0">
                <a:solidFill>
                  <a:schemeClr val="bg1"/>
                </a:solidFill>
              </a:rPr>
              <a:t>Mairie Du Lavandou</a:t>
            </a:r>
          </a:p>
        </p:txBody>
      </p:sp>
    </p:spTree>
    <p:extLst>
      <p:ext uri="{BB962C8B-B14F-4D97-AF65-F5344CB8AC3E}">
        <p14:creationId xmlns:p14="http://schemas.microsoft.com/office/powerpoint/2010/main" val="21031522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59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arbre, extérieur&#10;&#10;Description générée automatiquement">
            <a:extLst>
              <a:ext uri="{FF2B5EF4-FFF2-40B4-BE49-F238E27FC236}">
                <a16:creationId xmlns:a16="http://schemas.microsoft.com/office/drawing/2014/main" id="{28853CD9-2F97-A144-90AD-57CFC4B8C90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7543948-7535-E552-22CE-FE76A730F6EE}"/>
              </a:ext>
            </a:extLst>
          </p:cNvPr>
          <p:cNvSpPr txBox="1"/>
          <p:nvPr/>
        </p:nvSpPr>
        <p:spPr>
          <a:xfrm>
            <a:off x="3853434" y="18395"/>
            <a:ext cx="8577072" cy="461665"/>
          </a:xfrm>
          <a:prstGeom prst="rect">
            <a:avLst/>
          </a:prstGeom>
          <a:noFill/>
        </p:spPr>
        <p:txBody>
          <a:bodyPr wrap="square" rtlCol="0">
            <a:spAutoFit/>
          </a:bodyPr>
          <a:lstStyle/>
          <a:p>
            <a:r>
              <a:rPr lang="fr-FR" sz="2400" b="1" dirty="0">
                <a:solidFill>
                  <a:schemeClr val="bg1"/>
                </a:solidFill>
              </a:rPr>
              <a:t>Eglise Saint Louis   Du Lavandou</a:t>
            </a:r>
          </a:p>
        </p:txBody>
      </p:sp>
    </p:spTree>
    <p:extLst>
      <p:ext uri="{BB962C8B-B14F-4D97-AF65-F5344CB8AC3E}">
        <p14:creationId xmlns:p14="http://schemas.microsoft.com/office/powerpoint/2010/main" val="2146663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068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bâtiment, maison&#10;&#10;Description générée automatiquement">
            <a:extLst>
              <a:ext uri="{FF2B5EF4-FFF2-40B4-BE49-F238E27FC236}">
                <a16:creationId xmlns:a16="http://schemas.microsoft.com/office/drawing/2014/main" id="{4CEF86CE-08D4-D39E-1551-765BFDBE074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374C6153-5384-D959-74F4-6E10E577FB61}"/>
              </a:ext>
            </a:extLst>
          </p:cNvPr>
          <p:cNvSpPr txBox="1"/>
          <p:nvPr/>
        </p:nvSpPr>
        <p:spPr>
          <a:xfrm>
            <a:off x="3211068" y="115046"/>
            <a:ext cx="8503920" cy="461665"/>
          </a:xfrm>
          <a:prstGeom prst="rect">
            <a:avLst/>
          </a:prstGeom>
          <a:noFill/>
        </p:spPr>
        <p:txBody>
          <a:bodyPr wrap="square" rtlCol="0">
            <a:spAutoFit/>
          </a:bodyPr>
          <a:lstStyle/>
          <a:p>
            <a:r>
              <a:rPr lang="fr-FR" sz="2400" b="1" dirty="0">
                <a:solidFill>
                  <a:schemeClr val="bg1"/>
                </a:solidFill>
              </a:rPr>
              <a:t>Chapelle Saint Clair Du Lavandou</a:t>
            </a:r>
          </a:p>
        </p:txBody>
      </p:sp>
    </p:spTree>
    <p:extLst>
      <p:ext uri="{BB962C8B-B14F-4D97-AF65-F5344CB8AC3E}">
        <p14:creationId xmlns:p14="http://schemas.microsoft.com/office/powerpoint/2010/main" val="4176209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5E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FAE841D5-F187-BE06-FF1A-648B5391272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1FF9FFD-AB80-0B2D-4440-694070FE3547}"/>
              </a:ext>
            </a:extLst>
          </p:cNvPr>
          <p:cNvSpPr txBox="1"/>
          <p:nvPr/>
        </p:nvSpPr>
        <p:spPr>
          <a:xfrm>
            <a:off x="3628175" y="18395"/>
            <a:ext cx="9745980" cy="461665"/>
          </a:xfrm>
          <a:prstGeom prst="rect">
            <a:avLst/>
          </a:prstGeom>
          <a:noFill/>
        </p:spPr>
        <p:txBody>
          <a:bodyPr wrap="square" rtlCol="0">
            <a:spAutoFit/>
          </a:bodyPr>
          <a:lstStyle/>
          <a:p>
            <a:r>
              <a:rPr lang="fr-FR" sz="2400" b="1" dirty="0">
                <a:solidFill>
                  <a:schemeClr val="bg1"/>
                </a:solidFill>
              </a:rPr>
              <a:t>Vue Panoramique Du Lavandou</a:t>
            </a:r>
          </a:p>
        </p:txBody>
      </p:sp>
    </p:spTree>
    <p:extLst>
      <p:ext uri="{BB962C8B-B14F-4D97-AF65-F5344CB8AC3E}">
        <p14:creationId xmlns:p14="http://schemas.microsoft.com/office/powerpoint/2010/main" val="4032078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4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au, extérieur, embarcation&#10;&#10;Description générée automatiquement">
            <a:extLst>
              <a:ext uri="{FF2B5EF4-FFF2-40B4-BE49-F238E27FC236}">
                <a16:creationId xmlns:a16="http://schemas.microsoft.com/office/drawing/2014/main" id="{20C142F0-86B4-C210-1BB8-AE80B518E8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77CEB0A-EF5F-5FFD-2E1E-CBBB7F1BA3D4}"/>
              </a:ext>
            </a:extLst>
          </p:cNvPr>
          <p:cNvSpPr txBox="1"/>
          <p:nvPr/>
        </p:nvSpPr>
        <p:spPr>
          <a:xfrm>
            <a:off x="2420112" y="49577"/>
            <a:ext cx="7351776" cy="461665"/>
          </a:xfrm>
          <a:prstGeom prst="rect">
            <a:avLst/>
          </a:prstGeom>
          <a:noFill/>
        </p:spPr>
        <p:txBody>
          <a:bodyPr wrap="square" rtlCol="0">
            <a:spAutoFit/>
          </a:bodyPr>
          <a:lstStyle/>
          <a:p>
            <a:r>
              <a:rPr lang="fr-FR" sz="2400" b="1" dirty="0">
                <a:solidFill>
                  <a:schemeClr val="bg1"/>
                </a:solidFill>
              </a:rPr>
              <a:t>Ilot de la </a:t>
            </a:r>
            <a:r>
              <a:rPr lang="fr-FR" sz="2400" b="1" dirty="0" err="1">
                <a:solidFill>
                  <a:schemeClr val="bg1"/>
                </a:solidFill>
              </a:rPr>
              <a:t>Fourmigue</a:t>
            </a:r>
            <a:r>
              <a:rPr lang="fr-FR" sz="2400" b="1" dirty="0">
                <a:solidFill>
                  <a:schemeClr val="bg1"/>
                </a:solidFill>
              </a:rPr>
              <a:t>  au large du port de la </a:t>
            </a:r>
            <a:r>
              <a:rPr lang="fr-FR" sz="2400" b="1" dirty="0" err="1">
                <a:solidFill>
                  <a:schemeClr val="bg1"/>
                </a:solidFill>
              </a:rPr>
              <a:t>Favière</a:t>
            </a:r>
            <a:r>
              <a:rPr lang="fr-FR" sz="2400" b="1" dirty="0">
                <a:solidFill>
                  <a:schemeClr val="bg1"/>
                </a:solidFill>
              </a:rPr>
              <a:t>  </a:t>
            </a:r>
          </a:p>
        </p:txBody>
      </p:sp>
    </p:spTree>
    <p:extLst>
      <p:ext uri="{BB962C8B-B14F-4D97-AF65-F5344CB8AC3E}">
        <p14:creationId xmlns:p14="http://schemas.microsoft.com/office/powerpoint/2010/main" val="3672598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650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arbre, bâtiment&#10;&#10;Description générée automatiquement">
            <a:extLst>
              <a:ext uri="{FF2B5EF4-FFF2-40B4-BE49-F238E27FC236}">
                <a16:creationId xmlns:a16="http://schemas.microsoft.com/office/drawing/2014/main" id="{908E5538-67BF-113C-4813-711547693ED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A07464C-91EC-AFDA-A566-56E592BEDA08}"/>
              </a:ext>
            </a:extLst>
          </p:cNvPr>
          <p:cNvSpPr txBox="1"/>
          <p:nvPr/>
        </p:nvSpPr>
        <p:spPr>
          <a:xfrm>
            <a:off x="4916658" y="81703"/>
            <a:ext cx="6912864" cy="461665"/>
          </a:xfrm>
          <a:prstGeom prst="rect">
            <a:avLst/>
          </a:prstGeom>
          <a:noFill/>
        </p:spPr>
        <p:txBody>
          <a:bodyPr wrap="square" rtlCol="0">
            <a:spAutoFit/>
          </a:bodyPr>
          <a:lstStyle/>
          <a:p>
            <a:r>
              <a:rPr lang="fr-FR" sz="2400" b="1" dirty="0">
                <a:solidFill>
                  <a:schemeClr val="bg1"/>
                </a:solidFill>
              </a:rPr>
              <a:t>Centre Ville</a:t>
            </a:r>
          </a:p>
        </p:txBody>
      </p:sp>
    </p:spTree>
    <p:extLst>
      <p:ext uri="{BB962C8B-B14F-4D97-AF65-F5344CB8AC3E}">
        <p14:creationId xmlns:p14="http://schemas.microsoft.com/office/powerpoint/2010/main" val="42850526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E6F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ciel, plage, extérieur&#10;&#10;Description générée automatiquement">
            <a:extLst>
              <a:ext uri="{FF2B5EF4-FFF2-40B4-BE49-F238E27FC236}">
                <a16:creationId xmlns:a16="http://schemas.microsoft.com/office/drawing/2014/main" id="{E33F5B87-CE86-B469-4983-098291B8340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A7049DF-0A6A-140E-E860-60D5BBAFCECB}"/>
              </a:ext>
            </a:extLst>
          </p:cNvPr>
          <p:cNvSpPr txBox="1"/>
          <p:nvPr/>
        </p:nvSpPr>
        <p:spPr>
          <a:xfrm>
            <a:off x="4849133" y="76424"/>
            <a:ext cx="7461504" cy="461665"/>
          </a:xfrm>
          <a:prstGeom prst="rect">
            <a:avLst/>
          </a:prstGeom>
          <a:noFill/>
        </p:spPr>
        <p:txBody>
          <a:bodyPr wrap="square" rtlCol="0">
            <a:spAutoFit/>
          </a:bodyPr>
          <a:lstStyle/>
          <a:p>
            <a:r>
              <a:rPr lang="fr-FR" sz="2400" b="1" dirty="0">
                <a:solidFill>
                  <a:schemeClr val="bg1"/>
                </a:solidFill>
              </a:rPr>
              <a:t>Le Lavandou</a:t>
            </a:r>
          </a:p>
        </p:txBody>
      </p:sp>
    </p:spTree>
    <p:extLst>
      <p:ext uri="{BB962C8B-B14F-4D97-AF65-F5344CB8AC3E}">
        <p14:creationId xmlns:p14="http://schemas.microsoft.com/office/powerpoint/2010/main" val="13906243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A6B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arapluie, ciel, eau, extérieur&#10;&#10;Description générée automatiquement">
            <a:extLst>
              <a:ext uri="{FF2B5EF4-FFF2-40B4-BE49-F238E27FC236}">
                <a16:creationId xmlns:a16="http://schemas.microsoft.com/office/drawing/2014/main" id="{34F49ABA-6EB9-DEE0-4652-E9608608295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AC03418-2775-9752-1E48-26A346C754DF}"/>
              </a:ext>
            </a:extLst>
          </p:cNvPr>
          <p:cNvSpPr txBox="1"/>
          <p:nvPr/>
        </p:nvSpPr>
        <p:spPr>
          <a:xfrm>
            <a:off x="4414442" y="0"/>
            <a:ext cx="6693408" cy="461665"/>
          </a:xfrm>
          <a:prstGeom prst="rect">
            <a:avLst/>
          </a:prstGeom>
          <a:noFill/>
        </p:spPr>
        <p:txBody>
          <a:bodyPr wrap="square" rtlCol="0">
            <a:spAutoFit/>
          </a:bodyPr>
          <a:lstStyle/>
          <a:p>
            <a:r>
              <a:rPr lang="fr-FR" sz="2400" b="1" dirty="0">
                <a:solidFill>
                  <a:schemeClr val="bg1"/>
                </a:solidFill>
              </a:rPr>
              <a:t>Plage Du Lavandou</a:t>
            </a:r>
          </a:p>
        </p:txBody>
      </p:sp>
    </p:spTree>
    <p:extLst>
      <p:ext uri="{BB962C8B-B14F-4D97-AF65-F5344CB8AC3E}">
        <p14:creationId xmlns:p14="http://schemas.microsoft.com/office/powerpoint/2010/main" val="26643220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4B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ciel, extérieur, bateau&#10;&#10;Description générée automatiquement">
            <a:extLst>
              <a:ext uri="{FF2B5EF4-FFF2-40B4-BE49-F238E27FC236}">
                <a16:creationId xmlns:a16="http://schemas.microsoft.com/office/drawing/2014/main" id="{5A877009-B12A-6240-8427-0D1F36083C4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D071440-62F3-3684-F787-98F992363D9F}"/>
              </a:ext>
            </a:extLst>
          </p:cNvPr>
          <p:cNvSpPr txBox="1"/>
          <p:nvPr/>
        </p:nvSpPr>
        <p:spPr>
          <a:xfrm>
            <a:off x="4290060" y="100098"/>
            <a:ext cx="7424928" cy="461665"/>
          </a:xfrm>
          <a:prstGeom prst="rect">
            <a:avLst/>
          </a:prstGeom>
          <a:noFill/>
        </p:spPr>
        <p:txBody>
          <a:bodyPr wrap="square" rtlCol="0">
            <a:spAutoFit/>
          </a:bodyPr>
          <a:lstStyle/>
          <a:p>
            <a:r>
              <a:rPr lang="fr-FR" sz="2400" b="1" dirty="0">
                <a:solidFill>
                  <a:schemeClr val="bg1"/>
                </a:solidFill>
              </a:rPr>
              <a:t>Plage Du Lavandou</a:t>
            </a:r>
          </a:p>
        </p:txBody>
      </p:sp>
    </p:spTree>
    <p:extLst>
      <p:ext uri="{BB962C8B-B14F-4D97-AF65-F5344CB8AC3E}">
        <p14:creationId xmlns:p14="http://schemas.microsoft.com/office/powerpoint/2010/main" val="923192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134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repas&#10;&#10;Description générée automatiquement">
            <a:extLst>
              <a:ext uri="{FF2B5EF4-FFF2-40B4-BE49-F238E27FC236}">
                <a16:creationId xmlns:a16="http://schemas.microsoft.com/office/drawing/2014/main" id="{D9760C34-E951-A6E7-E7D1-D1638DFD497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225C0B9-5657-60A2-4D43-753DF4D5E54B}"/>
              </a:ext>
            </a:extLst>
          </p:cNvPr>
          <p:cNvSpPr txBox="1"/>
          <p:nvPr/>
        </p:nvSpPr>
        <p:spPr>
          <a:xfrm>
            <a:off x="4090885" y="34221"/>
            <a:ext cx="7296912" cy="461665"/>
          </a:xfrm>
          <a:prstGeom prst="rect">
            <a:avLst/>
          </a:prstGeom>
          <a:noFill/>
        </p:spPr>
        <p:txBody>
          <a:bodyPr wrap="square" rtlCol="0">
            <a:spAutoFit/>
          </a:bodyPr>
          <a:lstStyle/>
          <a:p>
            <a:r>
              <a:rPr lang="fr-FR" sz="2400" b="1" dirty="0">
                <a:solidFill>
                  <a:schemeClr val="bg1"/>
                </a:solidFill>
              </a:rPr>
              <a:t>Spécialité Culinaire Au Lavandou</a:t>
            </a:r>
          </a:p>
        </p:txBody>
      </p:sp>
    </p:spTree>
    <p:extLst>
      <p:ext uri="{BB962C8B-B14F-4D97-AF65-F5344CB8AC3E}">
        <p14:creationId xmlns:p14="http://schemas.microsoft.com/office/powerpoint/2010/main" val="36361686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550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ssiette, plat, repas, viande&#10;&#10;Description générée automatiquement">
            <a:extLst>
              <a:ext uri="{FF2B5EF4-FFF2-40B4-BE49-F238E27FC236}">
                <a16:creationId xmlns:a16="http://schemas.microsoft.com/office/drawing/2014/main" id="{9D10AA5C-A232-E186-456D-C23FB820CB5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5E12D4D-1504-F2FD-A1F3-26DF567605D8}"/>
              </a:ext>
            </a:extLst>
          </p:cNvPr>
          <p:cNvSpPr txBox="1"/>
          <p:nvPr/>
        </p:nvSpPr>
        <p:spPr>
          <a:xfrm>
            <a:off x="4126054" y="81703"/>
            <a:ext cx="7114032" cy="461665"/>
          </a:xfrm>
          <a:prstGeom prst="rect">
            <a:avLst/>
          </a:prstGeom>
          <a:noFill/>
        </p:spPr>
        <p:txBody>
          <a:bodyPr wrap="square" rtlCol="0">
            <a:spAutoFit/>
          </a:bodyPr>
          <a:lstStyle/>
          <a:p>
            <a:r>
              <a:rPr lang="fr-FR" sz="2400" b="1" dirty="0">
                <a:solidFill>
                  <a:schemeClr val="bg1"/>
                </a:solidFill>
              </a:rPr>
              <a:t>Spécialité  du Lavandou</a:t>
            </a:r>
          </a:p>
        </p:txBody>
      </p:sp>
    </p:spTree>
    <p:extLst>
      <p:ext uri="{BB962C8B-B14F-4D97-AF65-F5344CB8AC3E}">
        <p14:creationId xmlns:p14="http://schemas.microsoft.com/office/powerpoint/2010/main" val="4221411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limentation, assiette, plat, repas&#10;&#10;Description générée automatiquement">
            <a:extLst>
              <a:ext uri="{FF2B5EF4-FFF2-40B4-BE49-F238E27FC236}">
                <a16:creationId xmlns:a16="http://schemas.microsoft.com/office/drawing/2014/main" id="{F2C4976E-3EBC-49F7-2244-A19DD273B2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880" y="344859"/>
            <a:ext cx="8233332" cy="6186570"/>
          </a:xfrm>
          <a:prstGeom prst="rect">
            <a:avLst/>
          </a:prstGeom>
        </p:spPr>
      </p:pic>
      <p:sp>
        <p:nvSpPr>
          <p:cNvPr id="4" name="ZoneTexte 3">
            <a:extLst>
              <a:ext uri="{FF2B5EF4-FFF2-40B4-BE49-F238E27FC236}">
                <a16:creationId xmlns:a16="http://schemas.microsoft.com/office/drawing/2014/main" id="{3D3E496E-0EA3-0794-057D-BAD9DFDD1F85}"/>
              </a:ext>
            </a:extLst>
          </p:cNvPr>
          <p:cNvSpPr txBox="1"/>
          <p:nvPr/>
        </p:nvSpPr>
        <p:spPr>
          <a:xfrm>
            <a:off x="8472196" y="4758612"/>
            <a:ext cx="3719804" cy="830997"/>
          </a:xfrm>
          <a:prstGeom prst="rect">
            <a:avLst/>
          </a:prstGeom>
          <a:noFill/>
        </p:spPr>
        <p:txBody>
          <a:bodyPr wrap="square" rtlCol="0">
            <a:spAutoFit/>
          </a:bodyPr>
          <a:lstStyle/>
          <a:p>
            <a:r>
              <a:rPr lang="fr-FR" sz="2400" b="1" dirty="0">
                <a:solidFill>
                  <a:schemeClr val="bg1"/>
                </a:solidFill>
              </a:rPr>
              <a:t>Spécialité Culinaire  Du Lavandou</a:t>
            </a:r>
          </a:p>
        </p:txBody>
      </p:sp>
    </p:spTree>
    <p:extLst>
      <p:ext uri="{BB962C8B-B14F-4D97-AF65-F5344CB8AC3E}">
        <p14:creationId xmlns:p14="http://schemas.microsoft.com/office/powerpoint/2010/main" val="367350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fleur, plante, tournesol&#10;&#10;Description générée automatiquement">
            <a:extLst>
              <a:ext uri="{FF2B5EF4-FFF2-40B4-BE49-F238E27FC236}">
                <a16:creationId xmlns:a16="http://schemas.microsoft.com/office/drawing/2014/main" id="{CF1ADC94-3766-DCFD-0264-587D9F95158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
        <p:nvSpPr>
          <p:cNvPr id="4" name="ZoneTexte 3">
            <a:extLst>
              <a:ext uri="{FF2B5EF4-FFF2-40B4-BE49-F238E27FC236}">
                <a16:creationId xmlns:a16="http://schemas.microsoft.com/office/drawing/2014/main" id="{15B381F4-ADB9-C4F9-7793-692219608442}"/>
              </a:ext>
            </a:extLst>
          </p:cNvPr>
          <p:cNvSpPr txBox="1"/>
          <p:nvPr/>
        </p:nvSpPr>
        <p:spPr>
          <a:xfrm>
            <a:off x="4820385" y="0"/>
            <a:ext cx="8915400" cy="461665"/>
          </a:xfrm>
          <a:prstGeom prst="rect">
            <a:avLst/>
          </a:prstGeom>
          <a:noFill/>
        </p:spPr>
        <p:txBody>
          <a:bodyPr wrap="square" rtlCol="0">
            <a:spAutoFit/>
          </a:bodyPr>
          <a:lstStyle/>
          <a:p>
            <a:r>
              <a:rPr lang="fr-FR" sz="2400" b="1" dirty="0">
                <a:solidFill>
                  <a:schemeClr val="bg1"/>
                </a:solidFill>
              </a:rPr>
              <a:t>Fleur Du Lavandou</a:t>
            </a:r>
          </a:p>
        </p:txBody>
      </p:sp>
    </p:spTree>
    <p:extLst>
      <p:ext uri="{BB962C8B-B14F-4D97-AF65-F5344CB8AC3E}">
        <p14:creationId xmlns:p14="http://schemas.microsoft.com/office/powerpoint/2010/main" val="32595111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6A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ante, fleur&#10;&#10;Description générée automatiquement">
            <a:extLst>
              <a:ext uri="{FF2B5EF4-FFF2-40B4-BE49-F238E27FC236}">
                <a16:creationId xmlns:a16="http://schemas.microsoft.com/office/drawing/2014/main" id="{E157AE22-0010-EE99-E0E2-C3C5FB290BA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7680F82-2C4B-3F2E-E110-928004ACDA63}"/>
              </a:ext>
            </a:extLst>
          </p:cNvPr>
          <p:cNvSpPr txBox="1"/>
          <p:nvPr/>
        </p:nvSpPr>
        <p:spPr>
          <a:xfrm>
            <a:off x="4717073" y="81703"/>
            <a:ext cx="6438900" cy="461665"/>
          </a:xfrm>
          <a:prstGeom prst="rect">
            <a:avLst/>
          </a:prstGeom>
          <a:noFill/>
        </p:spPr>
        <p:txBody>
          <a:bodyPr wrap="square" rtlCol="0">
            <a:spAutoFit/>
          </a:bodyPr>
          <a:lstStyle/>
          <a:p>
            <a:r>
              <a:rPr lang="fr-FR" sz="2400" b="1" dirty="0">
                <a:solidFill>
                  <a:schemeClr val="bg1"/>
                </a:solidFill>
              </a:rPr>
              <a:t>Fleur (Le Lavandou)</a:t>
            </a:r>
          </a:p>
        </p:txBody>
      </p:sp>
    </p:spTree>
    <p:extLst>
      <p:ext uri="{BB962C8B-B14F-4D97-AF65-F5344CB8AC3E}">
        <p14:creationId xmlns:p14="http://schemas.microsoft.com/office/powerpoint/2010/main" val="2714455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5A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extérieur, plante, herbe&#10;&#10;Description générée automatiquement">
            <a:extLst>
              <a:ext uri="{FF2B5EF4-FFF2-40B4-BE49-F238E27FC236}">
                <a16:creationId xmlns:a16="http://schemas.microsoft.com/office/drawing/2014/main" id="{F22D7BC4-810A-EFDB-7200-49D84E4E267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FEB59F9-246A-B9A8-602D-6C1A1DA5FD59}"/>
              </a:ext>
            </a:extLst>
          </p:cNvPr>
          <p:cNvSpPr txBox="1"/>
          <p:nvPr/>
        </p:nvSpPr>
        <p:spPr>
          <a:xfrm>
            <a:off x="5334000" y="81703"/>
            <a:ext cx="6858000" cy="461665"/>
          </a:xfrm>
          <a:prstGeom prst="rect">
            <a:avLst/>
          </a:prstGeom>
          <a:noFill/>
        </p:spPr>
        <p:txBody>
          <a:bodyPr wrap="square" rtlCol="0">
            <a:spAutoFit/>
          </a:bodyPr>
          <a:lstStyle/>
          <a:p>
            <a:r>
              <a:rPr lang="fr-FR" sz="2400" b="1" dirty="0">
                <a:solidFill>
                  <a:schemeClr val="bg1"/>
                </a:solidFill>
              </a:rPr>
              <a:t>Le mimosa  </a:t>
            </a:r>
          </a:p>
        </p:txBody>
      </p:sp>
    </p:spTree>
    <p:extLst>
      <p:ext uri="{BB962C8B-B14F-4D97-AF65-F5344CB8AC3E}">
        <p14:creationId xmlns:p14="http://schemas.microsoft.com/office/powerpoint/2010/main" val="25496253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D56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xtérieur, bâtiment, arbre, maison&#10;&#10;Description générée automatiquement">
            <a:extLst>
              <a:ext uri="{FF2B5EF4-FFF2-40B4-BE49-F238E27FC236}">
                <a16:creationId xmlns:a16="http://schemas.microsoft.com/office/drawing/2014/main" id="{C1355D22-8776-7D65-692C-E60D4E07D98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E5473ECB-3F9A-E22A-2CE3-A7CBC9072296}"/>
              </a:ext>
            </a:extLst>
          </p:cNvPr>
          <p:cNvSpPr txBox="1"/>
          <p:nvPr/>
        </p:nvSpPr>
        <p:spPr>
          <a:xfrm>
            <a:off x="5100320" y="100098"/>
            <a:ext cx="7091680" cy="461665"/>
          </a:xfrm>
          <a:prstGeom prst="rect">
            <a:avLst/>
          </a:prstGeom>
          <a:noFill/>
        </p:spPr>
        <p:txBody>
          <a:bodyPr wrap="square" rtlCol="0">
            <a:spAutoFit/>
          </a:bodyPr>
          <a:lstStyle/>
          <a:p>
            <a:r>
              <a:rPr lang="fr-FR" sz="2400" b="1" dirty="0">
                <a:solidFill>
                  <a:schemeClr val="bg1"/>
                </a:solidFill>
              </a:rPr>
              <a:t>Centre Ville </a:t>
            </a:r>
          </a:p>
        </p:txBody>
      </p:sp>
    </p:spTree>
    <p:extLst>
      <p:ext uri="{BB962C8B-B14F-4D97-AF65-F5344CB8AC3E}">
        <p14:creationId xmlns:p14="http://schemas.microsoft.com/office/powerpoint/2010/main" val="31719585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8000">
        <p15:prstTrans prst="prestige"/>
      </p:transition>
    </mc:Choice>
    <mc:Fallback>
      <p:transition spd="slow" advClick="0" advTm="1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179</Words>
  <Application>Microsoft Office PowerPoint</Application>
  <PresentationFormat>Grand écran</PresentationFormat>
  <Paragraphs>30</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2022-04-09T03:54:21Z</dcterms:created>
  <dcterms:modified xsi:type="dcterms:W3CDTF">2022-05-26T13:43:37Z</dcterms:modified>
</cp:coreProperties>
</file>