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6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57" r:id="rId22"/>
    <p:sldId id="277" r:id="rId23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4AD7D-8A0E-4158-95FC-8A08E8B37C4E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78256-CDCE-4C19-88D6-23069B7B9E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69A1F-0CAD-4BE9-80EB-E5C20654E09D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F1E3C-CB7A-44D3-9658-DD601268D7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C6A09-6D6E-4CDC-8A3F-1E6CF7F006FE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E046A-08C5-4AF3-846C-08FC60C2B8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BC07D-0CC8-49B6-BD9D-6FDA25FAF943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DD8EB-E7A4-475E-B8C0-D7D7F83DFAE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AAA09-ECE5-4E04-8BF7-5D3C62C8848A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D66FB-2725-4F6F-B218-F9C91F993D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48F5C-50B1-42CB-BA41-76EB3CF838F3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3B906-3807-4D43-8495-8C9892C98AA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BDEBF-F95F-46E2-B22E-BC9A9D89F1C0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CA9E8-D3A3-49D3-94C7-F077E38E31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9832E-66BE-4FB5-B506-A7361FE21144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2101F-B043-4833-919C-BCAF270A7D5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A074B-2B8D-4A65-9A11-94E4A485B0E7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6ABF9-2ACD-4232-B559-CED3D0D509B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87486-0E8A-4062-82CF-C3C94400DD94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924A5-51E6-410B-9D47-A1999D63552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C72B4-570A-4184-B6C4-3CD369C73121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C6F25-788A-4AD6-AC65-21F8A5B6DCA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0211C9-24E2-45A6-B093-D659F3982949}" type="datetimeFigureOut">
              <a:rPr lang="fr-FR"/>
              <a:pPr>
                <a:defRPr/>
              </a:pPr>
              <a:t>26/05/2022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E4EC9A-6B6D-4420-BFEC-E801175CF85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7000">
    <p:circl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158875" y="1462088"/>
            <a:ext cx="7118350" cy="42894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Invite à l'amour</a:t>
            </a:r>
          </a:p>
        </p:txBody>
      </p:sp>
    </p:spTree>
  </p:cSld>
  <p:clrMapOvr>
    <a:masterClrMapping/>
  </p:clrMapOvr>
  <p:transition spd="slow" advClick="0" advTm="7000">
    <p:circle/>
    <p:sndAc>
      <p:stSnd>
        <p:snd r:embed="rId2" name="cocktailmidnight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habits, personne, arbre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personne, habits, extérieur, arb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personne, habits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arbre, personne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extérieur, personne, arbr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habits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personne, habits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Une image contenant personne, habits, rose, fill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Une image contenant personne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personne, habits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Une image contenant personne, habits, extérieur, arb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Une image contenant arbre, personne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Une image contenant personne, extérieur, arbre, habits&#10;&#10;Description générée automatiquement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  <p:sndAc>
      <p:stSnd loop="1">
        <p:snd r:embed="rId2" name="cocktailmidnight.wav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personne, habits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Une image contenant personne, habits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Une image contenant personne, terrain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Une image contenant extérieur, personne, habits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2" descr="Une image contenant personne, habits, ex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29000"/>
            <a:ext cx="9144000" cy="1034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2" descr="Une image contenant personne, terrain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29000"/>
            <a:ext cx="9144000" cy="1039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WordArt 2"/>
          <p:cNvSpPr>
            <a:spLocks noChangeArrowheads="1" noChangeShapeType="1" noTextEdit="1"/>
          </p:cNvSpPr>
          <p:nvPr/>
        </p:nvSpPr>
        <p:spPr bwMode="auto">
          <a:xfrm>
            <a:off x="1131888" y="792163"/>
            <a:ext cx="6832600" cy="52974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p:transition spd="slow" advClick="0" advTm="7000">
    <p:circle/>
  </p:transition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5</Words>
  <Application>Microsoft Office PowerPoint</Application>
  <PresentationFormat>Affichage à l'écran (4:3)</PresentationFormat>
  <Paragraphs>2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Impact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3</cp:revision>
  <dcterms:created xsi:type="dcterms:W3CDTF">2022-05-26T09:36:47Z</dcterms:created>
  <dcterms:modified xsi:type="dcterms:W3CDTF">2022-05-26T10:25:04Z</dcterms:modified>
</cp:coreProperties>
</file>