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72" r:id="rId2"/>
    <p:sldId id="256" r:id="rId3"/>
    <p:sldId id="271" r:id="rId4"/>
    <p:sldId id="270" r:id="rId5"/>
    <p:sldId id="269" r:id="rId6"/>
    <p:sldId id="268" r:id="rId7"/>
    <p:sldId id="267" r:id="rId8"/>
    <p:sldId id="266" r:id="rId9"/>
    <p:sldId id="265" r:id="rId10"/>
    <p:sldId id="264" r:id="rId11"/>
    <p:sldId id="263" r:id="rId12"/>
    <p:sldId id="262" r:id="rId13"/>
    <p:sldId id="261" r:id="rId14"/>
    <p:sldId id="260" r:id="rId15"/>
    <p:sldId id="259" r:id="rId16"/>
    <p:sldId id="258" r:id="rId17"/>
    <p:sldId id="257" r:id="rId18"/>
  </p:sldIdLst>
  <p:sldSz cx="6858000" cy="9144000" type="screen4x3"/>
  <p:notesSz cx="6858000" cy="9144000"/>
  <p:defaultTextStyle>
    <a:defPPr>
      <a:defRPr lang="en-US"/>
    </a:defPPr>
    <a:lvl1pPr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91" d="100"/>
          <a:sy n="91" d="100"/>
        </p:scale>
        <p:origin x="-3030" y="-108"/>
      </p:cViewPr>
      <p:guideLst>
        <p:guide orient="horz" pos="288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496484"/>
            <a:ext cx="5829300" cy="3183467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4802717"/>
            <a:ext cx="5143500" cy="2207683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7534199-4529-4E68-8AE7-3F710989ABC0}" type="datetimeFigureOut">
              <a:rPr lang="fr-FR"/>
              <a:pPr>
                <a:defRPr/>
              </a:pPr>
              <a:t>25/05/2022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E9B2C6-2881-4FAE-9266-31AD3B4994FC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7000">
    <p:circl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11768E-005B-4907-B652-D4070ABBDEE9}" type="datetimeFigureOut">
              <a:rPr lang="fr-FR"/>
              <a:pPr>
                <a:defRPr/>
              </a:pPr>
              <a:t>25/05/2022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1E62A73-8A07-4A54-9E80-F17F9B7064D3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7000">
    <p:circl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279653"/>
            <a:ext cx="5915025" cy="3803649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119286"/>
            <a:ext cx="5915025" cy="2000249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CD19B0-1066-4003-BD32-AA25CCDBC15B}" type="datetimeFigureOut">
              <a:rPr lang="fr-FR"/>
              <a:pPr>
                <a:defRPr/>
              </a:pPr>
              <a:t>25/05/2022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D5737D-AF5D-4C3F-A050-BF5F8EB57073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7000">
    <p:circl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434167"/>
            <a:ext cx="2914650" cy="5801784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434167"/>
            <a:ext cx="2914650" cy="5801784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5FAAAB9-9F80-419E-8CA2-60B2B7C7B2CB}" type="datetimeFigureOut">
              <a:rPr lang="fr-FR"/>
              <a:pPr>
                <a:defRPr/>
              </a:pPr>
              <a:t>25/05/2022</a:t>
            </a:fld>
            <a:endParaRPr lang="fr-FR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4BE5FF-1252-4FDB-A591-037B8320221C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7000">
    <p:circl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486836"/>
            <a:ext cx="5915025" cy="1767417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241551"/>
            <a:ext cx="2901255" cy="1098549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340100"/>
            <a:ext cx="2901255" cy="4912784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241551"/>
            <a:ext cx="2915543" cy="1098549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340100"/>
            <a:ext cx="2915543" cy="4912784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9AC46F-2873-43A5-9DB2-815757D429AB}" type="datetimeFigureOut">
              <a:rPr lang="fr-FR"/>
              <a:pPr>
                <a:defRPr/>
              </a:pPr>
              <a:t>25/05/2022</a:t>
            </a:fld>
            <a:endParaRPr lang="fr-FR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7B40F2-4CF0-4F43-8AA1-982041047ED8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7000">
    <p:circl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79F3439-1C30-41BF-A1F0-AFC74332012A}" type="datetimeFigureOut">
              <a:rPr lang="fr-FR"/>
              <a:pPr>
                <a:defRPr/>
              </a:pPr>
              <a:t>25/05/2022</a:t>
            </a:fld>
            <a:endParaRPr lang="fr-FR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71708F-640D-4DD1-8A6F-2B54395EDAE5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7000">
    <p:circl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67D8A6-92C7-41F5-B718-724E9FE0DD17}" type="datetimeFigureOut">
              <a:rPr lang="fr-FR"/>
              <a:pPr>
                <a:defRPr/>
              </a:pPr>
              <a:t>25/05/2022</a:t>
            </a:fld>
            <a:endParaRPr lang="fr-FR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CE908C-FF36-4A68-AAB4-0FF176DADE6A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7000">
    <p:circl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09600"/>
            <a:ext cx="2211884" cy="21336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316569"/>
            <a:ext cx="3471863" cy="6498167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743200"/>
            <a:ext cx="2211884" cy="508211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B78B20-2A42-4754-92E4-035C4C6DBA86}" type="datetimeFigureOut">
              <a:rPr lang="fr-FR"/>
              <a:pPr>
                <a:defRPr/>
              </a:pPr>
              <a:t>25/05/2022</a:t>
            </a:fld>
            <a:endParaRPr lang="fr-FR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B8E1FD4-0A82-4064-8AC5-5D7FDE537088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7000">
    <p:circl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09600"/>
            <a:ext cx="2211884" cy="21336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316569"/>
            <a:ext cx="3471863" cy="6498167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lvl="0"/>
            <a:r>
              <a:rPr lang="fr-FR" noProof="0"/>
              <a:t>Cliquez sur l'icône pour ajouter une image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743200"/>
            <a:ext cx="2211884" cy="508211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2384B8-8A1C-42DD-BDC4-F530E01CC4CD}" type="datetimeFigureOut">
              <a:rPr lang="fr-FR"/>
              <a:pPr>
                <a:defRPr/>
              </a:pPr>
              <a:t>25/05/2022</a:t>
            </a:fld>
            <a:endParaRPr lang="fr-FR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AA640A-DAFA-428E-9105-D3FB448809DB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7000">
    <p:circl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C83C7D7-6237-4BCA-934F-BE3418501456}" type="datetimeFigureOut">
              <a:rPr lang="fr-FR"/>
              <a:pPr>
                <a:defRPr/>
              </a:pPr>
              <a:t>25/05/2022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960D7E-31DF-4E2F-9ECF-E5795A0765C0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7000">
    <p:circl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486834"/>
            <a:ext cx="1478756" cy="7749117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486834"/>
            <a:ext cx="4350544" cy="7749117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4F4C509-6DE1-4BCB-8B31-498BA6E00DAD}" type="datetimeFigureOut">
              <a:rPr lang="fr-FR"/>
              <a:pPr>
                <a:defRPr/>
              </a:pPr>
              <a:t>25/05/2022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5CEE9E3-053C-42BF-88E5-A8645D299D16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7000">
    <p:circl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71488" y="487363"/>
            <a:ext cx="5915025" cy="176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Modifiez le style du titre</a:t>
            </a:r>
            <a:endParaRPr lang="en-US" smtClean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433638"/>
            <a:ext cx="5915025" cy="580231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8475663"/>
            <a:ext cx="1543050" cy="4857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9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DB025168-EA3B-4678-B565-C155D85B36D3}" type="datetimeFigureOut">
              <a:rPr lang="fr-FR"/>
              <a:pPr>
                <a:defRPr/>
              </a:pPr>
              <a:t>25/05/2022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8475663"/>
            <a:ext cx="2314575" cy="4857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9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8475663"/>
            <a:ext cx="1543050" cy="4857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9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901638ED-11DE-4AC2-8836-EEF7B7BC0199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  <p:sldLayoutId id="2147483682" r:id="rId2"/>
    <p:sldLayoutId id="2147483681" r:id="rId3"/>
    <p:sldLayoutId id="2147483680" r:id="rId4"/>
    <p:sldLayoutId id="2147483679" r:id="rId5"/>
    <p:sldLayoutId id="2147483678" r:id="rId6"/>
    <p:sldLayoutId id="2147483677" r:id="rId7"/>
    <p:sldLayoutId id="2147483676" r:id="rId8"/>
    <p:sldLayoutId id="2147483675" r:id="rId9"/>
    <p:sldLayoutId id="2147483674" r:id="rId10"/>
    <p:sldLayoutId id="2147483673" r:id="rId11"/>
  </p:sldLayoutIdLst>
  <p:transition spd="slow" advClick="0" advTm="7000">
    <p:circle/>
  </p:transition>
  <p:txStyles>
    <p:titleStyle>
      <a:lvl1pPr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  <a:lvl2pPr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itchFamily="34" charset="0"/>
        </a:defRPr>
      </a:lvl2pPr>
      <a:lvl3pPr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itchFamily="34" charset="0"/>
        </a:defRPr>
      </a:lvl3pPr>
      <a:lvl4pPr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itchFamily="34" charset="0"/>
        </a:defRPr>
      </a:lvl4pPr>
      <a:lvl5pPr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itchFamily="34" charset="0"/>
        </a:defRPr>
      </a:lvl5pPr>
      <a:lvl6pPr marL="4572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itchFamily="34" charset="0"/>
        </a:defRPr>
      </a:lvl6pPr>
      <a:lvl7pPr marL="9144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itchFamily="34" charset="0"/>
        </a:defRPr>
      </a:lvl7pPr>
      <a:lvl8pPr marL="13716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itchFamily="34" charset="0"/>
        </a:defRPr>
      </a:lvl8pPr>
      <a:lvl9pPr marL="18288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itchFamily="34" charset="0"/>
        </a:defRPr>
      </a:lvl9pPr>
    </p:titleStyle>
    <p:bodyStyle>
      <a:lvl1pPr marL="171450" indent="-171450" algn="l" defTabSz="685800" rtl="0" fontAlgn="base">
        <a:lnSpc>
          <a:spcPct val="90000"/>
        </a:lnSpc>
        <a:spcBef>
          <a:spcPts val="750"/>
        </a:spcBef>
        <a:spcAft>
          <a:spcPct val="0"/>
        </a:spcAft>
        <a:buFont typeface="Arial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fontAlgn="base">
        <a:lnSpc>
          <a:spcPct val="90000"/>
        </a:lnSpc>
        <a:spcBef>
          <a:spcPts val="375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fontAlgn="base">
        <a:lnSpc>
          <a:spcPct val="90000"/>
        </a:lnSpc>
        <a:spcBef>
          <a:spcPts val="375"/>
        </a:spcBef>
        <a:spcAft>
          <a:spcPct val="0"/>
        </a:spcAft>
        <a:buFont typeface="Arial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fontAlgn="base">
        <a:lnSpc>
          <a:spcPct val="90000"/>
        </a:lnSpc>
        <a:spcBef>
          <a:spcPts val="375"/>
        </a:spcBef>
        <a:spcAft>
          <a:spcPct val="0"/>
        </a:spcAft>
        <a:buFont typeface="Arial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fontAlgn="base">
        <a:lnSpc>
          <a:spcPct val="90000"/>
        </a:lnSpc>
        <a:spcBef>
          <a:spcPts val="375"/>
        </a:spcBef>
        <a:spcAft>
          <a:spcPct val="0"/>
        </a:spcAft>
        <a:buFont typeface="Arial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Image 2" descr="Une image contenant plancher, personne, intérieur, femme&#10;&#10;Description générée automatiquement"/>
          <p:cNvPicPr>
            <a:picLocks noChangeAspect="1"/>
          </p:cNvPicPr>
          <p:nvPr/>
        </p:nvPicPr>
        <p:blipFill>
          <a:blip r:embed="rId3"/>
          <a:srcRect r="-2"/>
          <a:stretch>
            <a:fillRect/>
          </a:stretch>
        </p:blipFill>
        <p:spPr bwMode="auto">
          <a:xfrm>
            <a:off x="0" y="0"/>
            <a:ext cx="6858000" cy="914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5" name="WordArt 3"/>
          <p:cNvSpPr>
            <a:spLocks noChangeArrowheads="1" noChangeShapeType="1" noTextEdit="1"/>
          </p:cNvSpPr>
          <p:nvPr/>
        </p:nvSpPr>
        <p:spPr bwMode="auto">
          <a:xfrm>
            <a:off x="2509838" y="207963"/>
            <a:ext cx="3986212" cy="1927225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32056"/>
              </a:avLst>
            </a:prstTxWarp>
          </a:bodyPr>
          <a:lstStyle/>
          <a:p>
            <a:pPr algn="ctr"/>
            <a:r>
              <a:rPr lang="fr-FR" sz="3600" kern="10">
                <a:ln w="9525">
                  <a:solidFill>
                    <a:srgbClr val="CC99FF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</a:gradFill>
                <a:effectLst>
                  <a:outerShdw dist="53882" dir="2700000" algn="ctr" rotWithShape="0">
                    <a:srgbClr val="9999FF">
                      <a:alpha val="80000"/>
                    </a:srgbClr>
                  </a:outerShdw>
                </a:effectLst>
                <a:latin typeface="Impact"/>
              </a:rPr>
              <a:t>Mariefrance</a:t>
            </a:r>
          </a:p>
        </p:txBody>
      </p:sp>
    </p:spTree>
  </p:cSld>
  <p:clrMapOvr>
    <a:masterClrMapping/>
  </p:clrMapOvr>
  <p:transition spd="slow" advClick="0" advTm="7000">
    <p:circle/>
    <p:sndAc>
      <p:stSnd>
        <p:snd r:embed="rId2" name="05_joie.wav"/>
      </p:stSnd>
    </p:sndAc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Image 4" descr="Une image contenant personne&#10;&#10;Description générée automatiquement"/>
          <p:cNvPicPr>
            <a:picLocks noChangeAspect="1"/>
          </p:cNvPicPr>
          <p:nvPr/>
        </p:nvPicPr>
        <p:blipFill>
          <a:blip r:embed="rId2"/>
          <a:srcRect r="-2"/>
          <a:stretch>
            <a:fillRect/>
          </a:stretch>
        </p:blipFill>
        <p:spPr bwMode="auto">
          <a:xfrm>
            <a:off x="0" y="0"/>
            <a:ext cx="6858000" cy="914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7000">
    <p:circl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Image 2" descr="Une image contenant personne&#10;&#10;Description générée automatiquement"/>
          <p:cNvPicPr>
            <a:picLocks noChangeAspect="1"/>
          </p:cNvPicPr>
          <p:nvPr/>
        </p:nvPicPr>
        <p:blipFill>
          <a:blip r:embed="rId2"/>
          <a:srcRect r="-2"/>
          <a:stretch>
            <a:fillRect/>
          </a:stretch>
        </p:blipFill>
        <p:spPr bwMode="auto">
          <a:xfrm>
            <a:off x="0" y="0"/>
            <a:ext cx="6858000" cy="914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7000">
    <p:circl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Image 2" descr="Une image contenant personne, habits, extérieur&#10;&#10;Description générée automatiquement"/>
          <p:cNvPicPr>
            <a:picLocks noChangeAspect="1"/>
          </p:cNvPicPr>
          <p:nvPr/>
        </p:nvPicPr>
        <p:blipFill>
          <a:blip r:embed="rId2"/>
          <a:srcRect r="-2"/>
          <a:stretch>
            <a:fillRect/>
          </a:stretch>
        </p:blipFill>
        <p:spPr bwMode="auto">
          <a:xfrm>
            <a:off x="0" y="0"/>
            <a:ext cx="6858000" cy="914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7000">
    <p:circl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Image 2" descr="Une image contenant personne&#10;&#10;Description générée automatiquement"/>
          <p:cNvPicPr>
            <a:picLocks noChangeAspect="1"/>
          </p:cNvPicPr>
          <p:nvPr/>
        </p:nvPicPr>
        <p:blipFill>
          <a:blip r:embed="rId2"/>
          <a:srcRect r="-2"/>
          <a:stretch>
            <a:fillRect/>
          </a:stretch>
        </p:blipFill>
        <p:spPr bwMode="auto">
          <a:xfrm>
            <a:off x="0" y="0"/>
            <a:ext cx="6858000" cy="914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7000">
    <p:circl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Image 2" descr="Une image contenant personne&#10;&#10;Description générée automatiquement"/>
          <p:cNvPicPr>
            <a:picLocks noChangeAspect="1"/>
          </p:cNvPicPr>
          <p:nvPr/>
        </p:nvPicPr>
        <p:blipFill>
          <a:blip r:embed="rId2"/>
          <a:srcRect r="-2"/>
          <a:stretch>
            <a:fillRect/>
          </a:stretch>
        </p:blipFill>
        <p:spPr bwMode="auto">
          <a:xfrm>
            <a:off x="0" y="0"/>
            <a:ext cx="6858000" cy="914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7000">
    <p:circl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Image 2" descr="Une image contenant personne, femme&#10;&#10;Description générée automatiquement"/>
          <p:cNvPicPr>
            <a:picLocks noChangeAspect="1"/>
          </p:cNvPicPr>
          <p:nvPr/>
        </p:nvPicPr>
        <p:blipFill>
          <a:blip r:embed="rId2"/>
          <a:srcRect r="-2"/>
          <a:stretch>
            <a:fillRect/>
          </a:stretch>
        </p:blipFill>
        <p:spPr bwMode="auto">
          <a:xfrm>
            <a:off x="0" y="0"/>
            <a:ext cx="6858000" cy="914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7000">
    <p:circl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Image 2" descr="Une image contenant personne&#10;&#10;Description générée automatiquement"/>
          <p:cNvPicPr>
            <a:picLocks noChangeAspect="1"/>
          </p:cNvPicPr>
          <p:nvPr/>
        </p:nvPicPr>
        <p:blipFill>
          <a:blip r:embed="rId2"/>
          <a:srcRect r="-2"/>
          <a:stretch>
            <a:fillRect/>
          </a:stretch>
        </p:blipFill>
        <p:spPr bwMode="auto">
          <a:xfrm>
            <a:off x="0" y="0"/>
            <a:ext cx="6858000" cy="914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7000">
    <p:circl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Image 2" descr="Une image contenant personne, debout&#10;&#10;Description générée automatiquement"/>
          <p:cNvPicPr>
            <a:picLocks noChangeAspect="1"/>
          </p:cNvPicPr>
          <p:nvPr/>
        </p:nvPicPr>
        <p:blipFill>
          <a:blip r:embed="rId2"/>
          <a:srcRect r="-2"/>
          <a:stretch>
            <a:fillRect/>
          </a:stretch>
        </p:blipFill>
        <p:spPr bwMode="auto">
          <a:xfrm>
            <a:off x="0" y="0"/>
            <a:ext cx="6858000" cy="914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7000">
    <p:circl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Image 2" descr="Une image contenant personne&#10;&#10;Description générée automatiquement"/>
          <p:cNvPicPr>
            <a:picLocks noChangeAspect="1"/>
          </p:cNvPicPr>
          <p:nvPr/>
        </p:nvPicPr>
        <p:blipFill>
          <a:blip r:embed="rId2"/>
          <a:srcRect r="-2"/>
          <a:stretch>
            <a:fillRect/>
          </a:stretch>
        </p:blipFill>
        <p:spPr bwMode="auto">
          <a:xfrm>
            <a:off x="0" y="0"/>
            <a:ext cx="6858000" cy="914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7000">
    <p:circle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Image 2" descr="Une image contenant personne, habits&#10;&#10;Description générée automatiquement"/>
          <p:cNvPicPr>
            <a:picLocks noChangeAspect="1"/>
          </p:cNvPicPr>
          <p:nvPr/>
        </p:nvPicPr>
        <p:blipFill>
          <a:blip r:embed="rId2"/>
          <a:srcRect r="-2" b="-2"/>
          <a:stretch>
            <a:fillRect/>
          </a:stretch>
        </p:blipFill>
        <p:spPr bwMode="auto">
          <a:xfrm>
            <a:off x="0" y="0"/>
            <a:ext cx="6858000" cy="914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7000">
    <p:circle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Image 2" descr="Une image contenant personne&#10;&#10;Description générée automatiquement"/>
          <p:cNvPicPr>
            <a:picLocks noChangeAspect="1"/>
          </p:cNvPicPr>
          <p:nvPr/>
        </p:nvPicPr>
        <p:blipFill>
          <a:blip r:embed="rId2"/>
          <a:srcRect r="-2"/>
          <a:stretch>
            <a:fillRect/>
          </a:stretch>
        </p:blipFill>
        <p:spPr bwMode="auto">
          <a:xfrm>
            <a:off x="0" y="0"/>
            <a:ext cx="6858000" cy="914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7000">
    <p:circle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Image 2" descr="Une image contenant intérieur, mur, salle de bain&#10;&#10;Description générée automatiquement"/>
          <p:cNvPicPr>
            <a:picLocks noChangeAspect="1"/>
          </p:cNvPicPr>
          <p:nvPr/>
        </p:nvPicPr>
        <p:blipFill>
          <a:blip r:embed="rId2"/>
          <a:srcRect r="-2"/>
          <a:stretch>
            <a:fillRect/>
          </a:stretch>
        </p:blipFill>
        <p:spPr bwMode="auto">
          <a:xfrm>
            <a:off x="0" y="0"/>
            <a:ext cx="6858000" cy="914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7000">
    <p:circle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Image 2" descr="Une image contenant personne&#10;&#10;Description générée automatiquement"/>
          <p:cNvPicPr>
            <a:picLocks noChangeAspect="1"/>
          </p:cNvPicPr>
          <p:nvPr/>
        </p:nvPicPr>
        <p:blipFill>
          <a:blip r:embed="rId2"/>
          <a:srcRect r="-2"/>
          <a:stretch>
            <a:fillRect/>
          </a:stretch>
        </p:blipFill>
        <p:spPr bwMode="auto">
          <a:xfrm>
            <a:off x="0" y="0"/>
            <a:ext cx="6858000" cy="914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7000">
    <p:circle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Image 2" descr="Une image contenant intérieur, personne&#10;&#10;Description générée automatiquement"/>
          <p:cNvPicPr>
            <a:picLocks noChangeAspect="1"/>
          </p:cNvPicPr>
          <p:nvPr/>
        </p:nvPicPr>
        <p:blipFill>
          <a:blip r:embed="rId2"/>
          <a:srcRect r="-2" b="-2"/>
          <a:stretch>
            <a:fillRect/>
          </a:stretch>
        </p:blipFill>
        <p:spPr bwMode="auto">
          <a:xfrm>
            <a:off x="0" y="0"/>
            <a:ext cx="6858000" cy="914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7000">
    <p:circle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Image 2" descr="Une image contenant personne, intérieur&#10;&#10;Description générée automatiquement"/>
          <p:cNvPicPr>
            <a:picLocks noChangeAspect="1"/>
          </p:cNvPicPr>
          <p:nvPr/>
        </p:nvPicPr>
        <p:blipFill>
          <a:blip r:embed="rId2"/>
          <a:srcRect r="-2"/>
          <a:stretch>
            <a:fillRect/>
          </a:stretch>
        </p:blipFill>
        <p:spPr bwMode="auto">
          <a:xfrm>
            <a:off x="0" y="0"/>
            <a:ext cx="6858000" cy="914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7000">
    <p:circle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Image 2" descr="Une image contenant personne, habits, femme, maillot de bain&#10;&#10;Description générée automatiquement"/>
          <p:cNvPicPr>
            <a:picLocks noChangeAspect="1"/>
          </p:cNvPicPr>
          <p:nvPr/>
        </p:nvPicPr>
        <p:blipFill>
          <a:blip r:embed="rId2"/>
          <a:srcRect r="-2"/>
          <a:stretch>
            <a:fillRect/>
          </a:stretch>
        </p:blipFill>
        <p:spPr bwMode="auto">
          <a:xfrm>
            <a:off x="0" y="0"/>
            <a:ext cx="6858000" cy="914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9699" name="WordArt 3"/>
          <p:cNvSpPr>
            <a:spLocks noChangeArrowheads="1" noChangeShapeType="1" noTextEdit="1"/>
          </p:cNvSpPr>
          <p:nvPr/>
        </p:nvSpPr>
        <p:spPr bwMode="auto">
          <a:xfrm>
            <a:off x="5172075" y="7661275"/>
            <a:ext cx="1476375" cy="1285875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32056"/>
              </a:avLst>
            </a:prstTxWarp>
          </a:bodyPr>
          <a:lstStyle/>
          <a:p>
            <a:pPr algn="ctr"/>
            <a:r>
              <a:rPr lang="fr-FR" sz="3600" kern="10">
                <a:ln w="9525">
                  <a:solidFill>
                    <a:srgbClr val="CC99FF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</a:gradFill>
                <a:effectLst>
                  <a:outerShdw dist="53882" dir="2700000" algn="ctr" rotWithShape="0">
                    <a:srgbClr val="9999FF">
                      <a:alpha val="80000"/>
                    </a:srgbClr>
                  </a:outerShdw>
                </a:effectLst>
                <a:latin typeface="Impact"/>
              </a:rPr>
              <a:t>The end</a:t>
            </a:r>
          </a:p>
        </p:txBody>
      </p:sp>
    </p:spTree>
  </p:cSld>
  <p:clrMapOvr>
    <a:masterClrMapping/>
  </p:clrMapOvr>
  <p:transition spd="slow" advClick="0" advTm="7000">
    <p:circle/>
  </p:transition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17</TotalTime>
  <Words>0</Words>
  <Application>Microsoft Office PowerPoint</Application>
  <PresentationFormat>Affichage à l'écran (4:3)</PresentationFormat>
  <Paragraphs>0</Paragraphs>
  <Slides>17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Modèle de conception</vt:lpstr>
      </vt:variant>
      <vt:variant>
        <vt:i4>1</vt:i4>
      </vt:variant>
      <vt:variant>
        <vt:lpstr>Titres des diapositives</vt:lpstr>
      </vt:variant>
      <vt:variant>
        <vt:i4>17</vt:i4>
      </vt:variant>
    </vt:vector>
  </HeadingPairs>
  <TitlesOfParts>
    <vt:vector size="21" baseType="lpstr">
      <vt:lpstr>Calibri</vt:lpstr>
      <vt:lpstr>Arial</vt:lpstr>
      <vt:lpstr>Calibri Light</vt:lpstr>
      <vt:lpstr>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Juan</dc:creator>
  <cp:lastModifiedBy>Jean</cp:lastModifiedBy>
  <cp:revision>2</cp:revision>
  <dcterms:created xsi:type="dcterms:W3CDTF">2022-05-25T04:54:06Z</dcterms:created>
  <dcterms:modified xsi:type="dcterms:W3CDTF">2022-05-25T05:12:35Z</dcterms:modified>
</cp:coreProperties>
</file>