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91"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5" r:id="rId17"/>
    <p:sldId id="276" r:id="rId18"/>
    <p:sldId id="277" r:id="rId19"/>
    <p:sldId id="278" r:id="rId20"/>
    <p:sldId id="290" r:id="rId21"/>
    <p:sldId id="279" r:id="rId22"/>
    <p:sldId id="280" r:id="rId23"/>
    <p:sldId id="281" r:id="rId24"/>
    <p:sldId id="282" r:id="rId25"/>
    <p:sldId id="283" r:id="rId26"/>
    <p:sldId id="284" r:id="rId27"/>
    <p:sldId id="285" r:id="rId28"/>
    <p:sldId id="286" r:id="rId29"/>
    <p:sldId id="287" r:id="rId30"/>
    <p:sldId id="28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SXwu+b4DpaDi912CxmcIA==" hashData="8rRoXWNd/wO53gQjZFLiGgaMPM8rlcBUsfb1gzaBuUvyKp+OUxU8OZ1MA78PKtjsdyin2z6BsbY0Rnub8g8gA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25" autoAdjust="0"/>
    <p:restoredTop sz="94660"/>
  </p:normalViewPr>
  <p:slideViewPr>
    <p:cSldViewPr snapToGrid="0">
      <p:cViewPr varScale="1">
        <p:scale>
          <a:sx n="65" d="100"/>
          <a:sy n="65" d="100"/>
        </p:scale>
        <p:origin x="3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F3D065-710B-40F1-BA9B-2252B08FD0D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8CA6000-DFC6-410F-B0B5-EC2785A37B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B721CAF-8340-452F-B476-32E95A86E451}"/>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5" name="Espace réservé du pied de page 4">
            <a:extLst>
              <a:ext uri="{FF2B5EF4-FFF2-40B4-BE49-F238E27FC236}">
                <a16:creationId xmlns:a16="http://schemas.microsoft.com/office/drawing/2014/main" id="{94DC0C5F-F6EA-40E0-AAE0-2324F9B466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91F47B-C0EC-414D-9C06-551217178D9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455230564"/>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689770-5F7B-427E-BBD9-EA51483085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11E6A4-B940-4989-99C7-9370F8CD6D9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F4EFF5-9363-4F7E-AED6-95DF972AB4F3}"/>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5" name="Espace réservé du pied de page 4">
            <a:extLst>
              <a:ext uri="{FF2B5EF4-FFF2-40B4-BE49-F238E27FC236}">
                <a16:creationId xmlns:a16="http://schemas.microsoft.com/office/drawing/2014/main" id="{79EBA630-1D77-4758-8A75-9161897602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F111A4-70D4-41C7-B785-694ABB1D0BF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88367218"/>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194CB-7D25-4E5B-9CBF-CC193ED370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FF610E5-4FC8-40E3-8E55-875D57ED70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42041C-9768-4ED3-9348-700239295571}"/>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5" name="Espace réservé du pied de page 4">
            <a:extLst>
              <a:ext uri="{FF2B5EF4-FFF2-40B4-BE49-F238E27FC236}">
                <a16:creationId xmlns:a16="http://schemas.microsoft.com/office/drawing/2014/main" id="{18A70B0A-342E-4746-BEAC-73C983EC4E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263CC-2469-44DE-89F1-21919BE92A5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930693420"/>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9F5DE-CFC8-40F3-B267-B9F1DFFB96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26B0F9-82A5-429E-B5CB-45B5E8ABEB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1F46D21-75B2-4EB8-BC96-8FA597347C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AB53BCA-ABC1-4D7D-AD7E-5C5E9BEA897D}"/>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6" name="Espace réservé du pied de page 5">
            <a:extLst>
              <a:ext uri="{FF2B5EF4-FFF2-40B4-BE49-F238E27FC236}">
                <a16:creationId xmlns:a16="http://schemas.microsoft.com/office/drawing/2014/main" id="{9FECE314-DE5F-48BC-B4E6-44A46A5C45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C96116-4D45-4D40-932C-C0412C977AF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793103896"/>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886BFC-3B84-4BEC-87AD-AE5BD94741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9EDD56C-CBB9-45AD-B740-2EDD1910F4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600AC43-CC10-40B9-8E65-8990F2D328B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513BA8-0324-4BD6-BE15-CD6F7B31C9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6709C1-FCB4-4AB6-8EAB-C663FB00EB5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47E447-4A7E-4BC4-866B-E6F3568EF4CC}"/>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8" name="Espace réservé du pied de page 7">
            <a:extLst>
              <a:ext uri="{FF2B5EF4-FFF2-40B4-BE49-F238E27FC236}">
                <a16:creationId xmlns:a16="http://schemas.microsoft.com/office/drawing/2014/main" id="{FF028001-1FF1-4F52-ABA9-544C0335098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130477-A54B-4DA6-8A78-A2BB071962E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437317824"/>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0E3F9E-6501-425F-B372-3D953D8882A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A734DD5-6B6F-4B90-A87B-199F7EDD24AD}"/>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4" name="Espace réservé du pied de page 3">
            <a:extLst>
              <a:ext uri="{FF2B5EF4-FFF2-40B4-BE49-F238E27FC236}">
                <a16:creationId xmlns:a16="http://schemas.microsoft.com/office/drawing/2014/main" id="{AC858E8C-9A6E-4987-BD2A-EFC2B1255B8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F7B16EA-B419-4F02-B768-D1B3A5DD8E2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359067205"/>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3319E32-DF13-4615-A764-1F64F16D437A}"/>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3" name="Espace réservé du pied de page 2">
            <a:extLst>
              <a:ext uri="{FF2B5EF4-FFF2-40B4-BE49-F238E27FC236}">
                <a16:creationId xmlns:a16="http://schemas.microsoft.com/office/drawing/2014/main" id="{7D65725C-1D27-47E9-9994-B0230C97F48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BD6770-99F8-4B78-8603-B809F7A2D58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68924553"/>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9B4D0B-3B6C-40F1-A826-EBD4C0A94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37D7D68-8A66-4BEE-98B3-12A0016E2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FCFF6B8-BCFB-451F-807C-41806E9C3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1A505B-3AEA-489A-99EA-A6FF1747F598}"/>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6" name="Espace réservé du pied de page 5">
            <a:extLst>
              <a:ext uri="{FF2B5EF4-FFF2-40B4-BE49-F238E27FC236}">
                <a16:creationId xmlns:a16="http://schemas.microsoft.com/office/drawing/2014/main" id="{8AF7BED7-9878-4E84-BF62-C659D0BD42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FEBAAB-AE85-4028-AAA7-73267176E9F2}"/>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525998214"/>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FDCEEF-B655-4CC8-9701-81B088D903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73AC89-A3F3-446F-A12E-04EF5D3EEF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DF960C1-DD41-4B5F-B6A2-E4117A90C4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4A9FF7-5B00-4700-9EC2-0DE02F013247}"/>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6" name="Espace réservé du pied de page 5">
            <a:extLst>
              <a:ext uri="{FF2B5EF4-FFF2-40B4-BE49-F238E27FC236}">
                <a16:creationId xmlns:a16="http://schemas.microsoft.com/office/drawing/2014/main" id="{7556464E-85AD-4B0C-A5D6-D0144B6949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8A0A58-46EF-44C4-94A8-1DBA44D0F47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92486532"/>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F6F57C-2D20-4E2C-9054-F4B7640518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941781-B011-4733-A59B-3EA6D03529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4F568A3-CFA4-4F6C-958F-2ED4A973A349}"/>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5" name="Espace réservé du pied de page 4">
            <a:extLst>
              <a:ext uri="{FF2B5EF4-FFF2-40B4-BE49-F238E27FC236}">
                <a16:creationId xmlns:a16="http://schemas.microsoft.com/office/drawing/2014/main" id="{94559121-661C-4620-8F12-9B29B44C14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EC2156-99C8-4D31-B809-A633FCB113D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475979075"/>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E766793-5896-4FFD-A023-C2AF5E85A5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86963D-D812-4842-AB10-4832D3564A4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A1418B-2C60-439B-A496-113A1DBB415F}"/>
              </a:ext>
            </a:extLst>
          </p:cNvPr>
          <p:cNvSpPr>
            <a:spLocks noGrp="1"/>
          </p:cNvSpPr>
          <p:nvPr>
            <p:ph type="dt" sz="half" idx="10"/>
          </p:nvPr>
        </p:nvSpPr>
        <p:spPr/>
        <p:txBody>
          <a:bodyPr/>
          <a:lstStyle/>
          <a:p>
            <a:fld id="{36CB8C11-3351-4185-80BE-9E59A83ED5B3}" type="datetimeFigureOut">
              <a:rPr lang="fr-FR" smtClean="0"/>
              <a:t>10/05/2022</a:t>
            </a:fld>
            <a:endParaRPr lang="fr-FR"/>
          </a:p>
        </p:txBody>
      </p:sp>
      <p:sp>
        <p:nvSpPr>
          <p:cNvPr id="5" name="Espace réservé du pied de page 4">
            <a:extLst>
              <a:ext uri="{FF2B5EF4-FFF2-40B4-BE49-F238E27FC236}">
                <a16:creationId xmlns:a16="http://schemas.microsoft.com/office/drawing/2014/main" id="{8BB11DDA-2B02-4C2E-A647-2E53746CB7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B860A5-BA52-4052-B2E6-1C99904DC3D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83173187"/>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FF2E37F-DE7D-4CFB-880F-816FAF589B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AB5A332-420C-4BD7-8819-74A9816B3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256F8C-194A-4A25-9901-CFC38A8758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B8C11-3351-4185-80BE-9E59A83ED5B3}" type="datetimeFigureOut">
              <a:rPr lang="fr-FR" smtClean="0"/>
              <a:t>10/05/2022</a:t>
            </a:fld>
            <a:endParaRPr lang="fr-FR"/>
          </a:p>
        </p:txBody>
      </p:sp>
      <p:sp>
        <p:nvSpPr>
          <p:cNvPr id="5" name="Espace réservé du pied de page 4">
            <a:extLst>
              <a:ext uri="{FF2B5EF4-FFF2-40B4-BE49-F238E27FC236}">
                <a16:creationId xmlns:a16="http://schemas.microsoft.com/office/drawing/2014/main" id="{C76F7418-D3AA-4E48-B1E5-808BBF4BCE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7909173-1BFD-4572-BB26-D91943725C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8E309-B7F4-41D2-9675-858CED6E9EB3}" type="slidenum">
              <a:rPr lang="fr-FR" smtClean="0"/>
              <a:t>‹N°›</a:t>
            </a:fld>
            <a:endParaRPr lang="fr-FR"/>
          </a:p>
        </p:txBody>
      </p:sp>
    </p:spTree>
    <p:extLst>
      <p:ext uri="{BB962C8B-B14F-4D97-AF65-F5344CB8AC3E}">
        <p14:creationId xmlns:p14="http://schemas.microsoft.com/office/powerpoint/2010/main" val="3773967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EFDC262-94C5-BA4B-442C-5BDEAF7CA7F9}"/>
              </a:ext>
            </a:extLst>
          </p:cNvPr>
          <p:cNvSpPr txBox="1"/>
          <p:nvPr/>
        </p:nvSpPr>
        <p:spPr>
          <a:xfrm>
            <a:off x="5412091" y="2094344"/>
            <a:ext cx="3878826" cy="707886"/>
          </a:xfrm>
          <a:prstGeom prst="rect">
            <a:avLst/>
          </a:prstGeom>
          <a:noFill/>
        </p:spPr>
        <p:txBody>
          <a:bodyPr wrap="square" rtlCol="0">
            <a:spAutoFit/>
          </a:bodyPr>
          <a:lstStyle/>
          <a:p>
            <a:r>
              <a:rPr lang="fr-FR" sz="4000" b="1" dirty="0">
                <a:solidFill>
                  <a:schemeClr val="bg1"/>
                </a:solidFill>
              </a:rPr>
              <a:t>Lorient </a:t>
            </a:r>
          </a:p>
        </p:txBody>
      </p:sp>
      <p:sp>
        <p:nvSpPr>
          <p:cNvPr id="3" name="ZoneTexte 2">
            <a:extLst>
              <a:ext uri="{FF2B5EF4-FFF2-40B4-BE49-F238E27FC236}">
                <a16:creationId xmlns:a16="http://schemas.microsoft.com/office/drawing/2014/main" id="{63357090-BA16-B31B-7440-75F73BF0199E}"/>
              </a:ext>
            </a:extLst>
          </p:cNvPr>
          <p:cNvSpPr txBox="1"/>
          <p:nvPr/>
        </p:nvSpPr>
        <p:spPr>
          <a:xfrm>
            <a:off x="1460091" y="2721114"/>
            <a:ext cx="10943303" cy="707886"/>
          </a:xfrm>
          <a:prstGeom prst="rect">
            <a:avLst/>
          </a:prstGeom>
          <a:noFill/>
        </p:spPr>
        <p:txBody>
          <a:bodyPr wrap="square" rtlCol="0">
            <a:spAutoFit/>
          </a:bodyPr>
          <a:lstStyle/>
          <a:p>
            <a:r>
              <a:rPr lang="fr-FR" sz="4000" b="1" dirty="0">
                <a:solidFill>
                  <a:schemeClr val="bg1"/>
                </a:solidFill>
              </a:rPr>
              <a:t>Vous Propose La  Ville De Douala (Cameroun)</a:t>
            </a:r>
          </a:p>
        </p:txBody>
      </p:sp>
      <p:sp>
        <p:nvSpPr>
          <p:cNvPr id="4" name="ZoneTexte 3">
            <a:extLst>
              <a:ext uri="{FF2B5EF4-FFF2-40B4-BE49-F238E27FC236}">
                <a16:creationId xmlns:a16="http://schemas.microsoft.com/office/drawing/2014/main" id="{D6B50A40-539E-317B-58E9-319FFEE4E465}"/>
              </a:ext>
            </a:extLst>
          </p:cNvPr>
          <p:cNvSpPr txBox="1"/>
          <p:nvPr/>
        </p:nvSpPr>
        <p:spPr>
          <a:xfrm>
            <a:off x="5819515" y="3429000"/>
            <a:ext cx="2224453" cy="707886"/>
          </a:xfrm>
          <a:prstGeom prst="rect">
            <a:avLst/>
          </a:prstGeom>
          <a:noFill/>
        </p:spPr>
        <p:txBody>
          <a:bodyPr wrap="square" rtlCol="0">
            <a:spAutoFit/>
          </a:bodyPr>
          <a:lstStyle/>
          <a:p>
            <a:r>
              <a:rPr lang="fr-FR" sz="4000" b="1" dirty="0">
                <a:solidFill>
                  <a:schemeClr val="bg1"/>
                </a:solidFill>
              </a:rPr>
              <a:t>N°1</a:t>
            </a:r>
          </a:p>
        </p:txBody>
      </p:sp>
    </p:spTree>
    <p:extLst>
      <p:ext uri="{BB962C8B-B14F-4D97-AF65-F5344CB8AC3E}">
        <p14:creationId xmlns:p14="http://schemas.microsoft.com/office/powerpoint/2010/main" val="801859977"/>
      </p:ext>
    </p:extLst>
  </p:cSld>
  <p:clrMapOvr>
    <a:masterClrMapping/>
  </p:clrMapOvr>
  <mc:AlternateContent xmlns:mc="http://schemas.openxmlformats.org/markup-compatibility/2006">
    <mc:Choice xmlns:p14="http://schemas.microsoft.com/office/powerpoint/2010/main" Requires="p14">
      <p:transition spd="slow" p14:dur="5000" advClick="0" advTm="14000">
        <p14:shred/>
        <p:sndAc>
          <p:stSnd loop="1">
            <p:snd r:embed="rId2" name="videoplayback (1).wav"/>
          </p:stSnd>
        </p:sndAc>
      </p:transition>
    </mc:Choice>
    <mc:Fallback>
      <p:transition spd="slow" advClick="0" advTm="14000">
        <p:fade/>
        <p:sndAc>
          <p:stSnd loop="1">
            <p:snd r:embed="rId2" name="videoplayback (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8E924AF-FACD-8E2B-00D7-D98D2F0EE5FC}"/>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5400" b="1" dirty="0">
                <a:ln>
                  <a:solidFill>
                    <a:srgbClr val="002060"/>
                  </a:solidFill>
                </a:ln>
                <a:solidFill>
                  <a:schemeClr val="bg1"/>
                </a:solidFill>
                <a:effectLst>
                  <a:glow rad="228600">
                    <a:schemeClr val="accent4">
                      <a:satMod val="175000"/>
                      <a:alpha val="40000"/>
                    </a:schemeClr>
                  </a:glow>
                </a:effectLst>
                <a:latin typeface="Algerian" panose="04020705040A02060702" pitchFamily="82" charset="0"/>
              </a:rPr>
              <a:t>Douala est la capitale économique et le principal centre d'affaires du Cameroun, en Afrique centrale. Peuplée de 5,7 millions d’habitants, elle est l'une des deux plus grandes villes du pays avec la capitale politique Yaoundé.</a:t>
            </a:r>
          </a:p>
        </p:txBody>
      </p:sp>
    </p:spTree>
    <p:extLst>
      <p:ext uri="{BB962C8B-B14F-4D97-AF65-F5344CB8AC3E}">
        <p14:creationId xmlns:p14="http://schemas.microsoft.com/office/powerpoint/2010/main" val="3153915952"/>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personne, gens&#10;&#10;Description générée automatiquement">
            <a:extLst>
              <a:ext uri="{FF2B5EF4-FFF2-40B4-BE49-F238E27FC236}">
                <a16:creationId xmlns:a16="http://schemas.microsoft.com/office/drawing/2014/main" id="{E58E82C3-7AFA-3567-E47B-52A21498013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65825"/>
            <a:ext cx="11576450" cy="6130737"/>
          </a:xfrm>
          <a:prstGeom prst="rect">
            <a:avLst/>
          </a:prstGeom>
          <a:ln w="25400">
            <a:solidFill>
              <a:schemeClr val="bg1"/>
            </a:solidFill>
          </a:ln>
        </p:spPr>
      </p:pic>
      <p:sp>
        <p:nvSpPr>
          <p:cNvPr id="4" name="ZoneTexte 3">
            <a:extLst>
              <a:ext uri="{FF2B5EF4-FFF2-40B4-BE49-F238E27FC236}">
                <a16:creationId xmlns:a16="http://schemas.microsoft.com/office/drawing/2014/main" id="{5E681858-E7B1-C9B5-CB10-8ACC9F9CC6B2}"/>
              </a:ext>
            </a:extLst>
          </p:cNvPr>
          <p:cNvSpPr txBox="1"/>
          <p:nvPr/>
        </p:nvSpPr>
        <p:spPr>
          <a:xfrm>
            <a:off x="4709824" y="0"/>
            <a:ext cx="8212347" cy="461665"/>
          </a:xfrm>
          <a:prstGeom prst="rect">
            <a:avLst/>
          </a:prstGeom>
          <a:noFill/>
        </p:spPr>
        <p:txBody>
          <a:bodyPr wrap="square" rtlCol="0">
            <a:spAutoFit/>
          </a:bodyPr>
          <a:lstStyle/>
          <a:p>
            <a:r>
              <a:rPr lang="fr-FR" sz="2400" b="1" dirty="0">
                <a:solidFill>
                  <a:schemeClr val="bg1"/>
                </a:solidFill>
              </a:rPr>
              <a:t>Chauffeur de Moto</a:t>
            </a:r>
          </a:p>
        </p:txBody>
      </p:sp>
    </p:spTree>
    <p:extLst>
      <p:ext uri="{BB962C8B-B14F-4D97-AF65-F5344CB8AC3E}">
        <p14:creationId xmlns:p14="http://schemas.microsoft.com/office/powerpoint/2010/main" val="3587199354"/>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route, extérieur, rue, très coloré&#10;&#10;Description générée automatiquement">
            <a:extLst>
              <a:ext uri="{FF2B5EF4-FFF2-40B4-BE49-F238E27FC236}">
                <a16:creationId xmlns:a16="http://schemas.microsoft.com/office/drawing/2014/main" id="{FB7444F9-8730-F250-D109-7517DFA38D6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48639"/>
            <a:ext cx="11576450" cy="6047923"/>
          </a:xfrm>
          <a:prstGeom prst="rect">
            <a:avLst/>
          </a:prstGeom>
        </p:spPr>
      </p:pic>
      <p:sp>
        <p:nvSpPr>
          <p:cNvPr id="5" name="ZoneTexte 4">
            <a:extLst>
              <a:ext uri="{FF2B5EF4-FFF2-40B4-BE49-F238E27FC236}">
                <a16:creationId xmlns:a16="http://schemas.microsoft.com/office/drawing/2014/main" id="{E89D1482-34AD-AB36-8422-1DBF81CC4EFA}"/>
              </a:ext>
            </a:extLst>
          </p:cNvPr>
          <p:cNvSpPr txBox="1"/>
          <p:nvPr/>
        </p:nvSpPr>
        <p:spPr>
          <a:xfrm>
            <a:off x="615551" y="-1"/>
            <a:ext cx="11576449" cy="461665"/>
          </a:xfrm>
          <a:prstGeom prst="rect">
            <a:avLst/>
          </a:prstGeom>
          <a:noFill/>
        </p:spPr>
        <p:txBody>
          <a:bodyPr wrap="square" rtlCol="0">
            <a:spAutoFit/>
          </a:bodyPr>
          <a:lstStyle/>
          <a:p>
            <a:r>
              <a:rPr lang="fr-FR" sz="2400" b="1" dirty="0">
                <a:solidFill>
                  <a:schemeClr val="bg1"/>
                </a:solidFill>
              </a:rPr>
              <a:t>Porte Tout  dans les rues de Douala Transportant  Tout les sacs de Gourdes plastiques</a:t>
            </a:r>
          </a:p>
        </p:txBody>
      </p:sp>
    </p:spTree>
    <p:extLst>
      <p:ext uri="{BB962C8B-B14F-4D97-AF65-F5344CB8AC3E}">
        <p14:creationId xmlns:p14="http://schemas.microsoft.com/office/powerpoint/2010/main" val="2808968120"/>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route, personne&#10;&#10;Description générée automatiquement">
            <a:extLst>
              <a:ext uri="{FF2B5EF4-FFF2-40B4-BE49-F238E27FC236}">
                <a16:creationId xmlns:a16="http://schemas.microsoft.com/office/drawing/2014/main" id="{89A23352-AD4D-2D40-835B-1FE6D5949A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20623"/>
            <a:ext cx="11576450" cy="6175939"/>
          </a:xfrm>
          <a:prstGeom prst="rect">
            <a:avLst/>
          </a:prstGeom>
          <a:ln w="28575">
            <a:solidFill>
              <a:schemeClr val="bg1"/>
            </a:solidFill>
          </a:ln>
        </p:spPr>
      </p:pic>
      <p:sp>
        <p:nvSpPr>
          <p:cNvPr id="4" name="ZoneTexte 3">
            <a:extLst>
              <a:ext uri="{FF2B5EF4-FFF2-40B4-BE49-F238E27FC236}">
                <a16:creationId xmlns:a16="http://schemas.microsoft.com/office/drawing/2014/main" id="{9734516F-2410-046C-ADEF-6C567F089B95}"/>
              </a:ext>
            </a:extLst>
          </p:cNvPr>
          <p:cNvSpPr txBox="1"/>
          <p:nvPr/>
        </p:nvSpPr>
        <p:spPr>
          <a:xfrm>
            <a:off x="1636044" y="-41042"/>
            <a:ext cx="10248181" cy="461665"/>
          </a:xfrm>
          <a:prstGeom prst="rect">
            <a:avLst/>
          </a:prstGeom>
          <a:noFill/>
        </p:spPr>
        <p:txBody>
          <a:bodyPr wrap="square" rtlCol="0">
            <a:spAutoFit/>
          </a:bodyPr>
          <a:lstStyle/>
          <a:p>
            <a:r>
              <a:rPr lang="fr-FR" sz="2400" b="1" dirty="0">
                <a:solidFill>
                  <a:schemeClr val="bg1"/>
                </a:solidFill>
              </a:rPr>
              <a:t>Porte Ayant transporté tout des sacs  circulant dans les rues de Douala </a:t>
            </a:r>
          </a:p>
        </p:txBody>
      </p:sp>
    </p:spTree>
    <p:extLst>
      <p:ext uri="{BB962C8B-B14F-4D97-AF65-F5344CB8AC3E}">
        <p14:creationId xmlns:p14="http://schemas.microsoft.com/office/powerpoint/2010/main" val="3030958874"/>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plusieurs&#10;&#10;Description générée automatiquement">
            <a:extLst>
              <a:ext uri="{FF2B5EF4-FFF2-40B4-BE49-F238E27FC236}">
                <a16:creationId xmlns:a16="http://schemas.microsoft.com/office/drawing/2014/main" id="{6C7BD526-1FAE-73C2-8A01-102AADF2C6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93775"/>
            <a:ext cx="11576450" cy="6102787"/>
          </a:xfrm>
          <a:prstGeom prst="rect">
            <a:avLst/>
          </a:prstGeom>
          <a:ln w="34925">
            <a:solidFill>
              <a:schemeClr val="bg1"/>
            </a:solidFill>
          </a:ln>
        </p:spPr>
      </p:pic>
      <p:sp>
        <p:nvSpPr>
          <p:cNvPr id="4" name="ZoneTexte 3">
            <a:extLst>
              <a:ext uri="{FF2B5EF4-FFF2-40B4-BE49-F238E27FC236}">
                <a16:creationId xmlns:a16="http://schemas.microsoft.com/office/drawing/2014/main" id="{A2AED766-234A-681D-B4B5-C6D4D001F612}"/>
              </a:ext>
            </a:extLst>
          </p:cNvPr>
          <p:cNvSpPr txBox="1"/>
          <p:nvPr/>
        </p:nvSpPr>
        <p:spPr>
          <a:xfrm>
            <a:off x="149526" y="32110"/>
            <a:ext cx="12042474" cy="461665"/>
          </a:xfrm>
          <a:prstGeom prst="rect">
            <a:avLst/>
          </a:prstGeom>
          <a:noFill/>
        </p:spPr>
        <p:txBody>
          <a:bodyPr wrap="square" rtlCol="0">
            <a:spAutoFit/>
          </a:bodyPr>
          <a:lstStyle/>
          <a:p>
            <a:r>
              <a:rPr lang="fr-FR" sz="2400" b="1" dirty="0">
                <a:solidFill>
                  <a:schemeClr val="bg1"/>
                </a:solidFill>
              </a:rPr>
              <a:t>Artisans Fabricant et Vendant Des Meubles et équipement En Rotin Dans les rues de Douala</a:t>
            </a:r>
          </a:p>
        </p:txBody>
      </p:sp>
    </p:spTree>
    <p:extLst>
      <p:ext uri="{BB962C8B-B14F-4D97-AF65-F5344CB8AC3E}">
        <p14:creationId xmlns:p14="http://schemas.microsoft.com/office/powerpoint/2010/main" val="3756442746"/>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38CB19FB-7C96-4FEC-9331-E826E4E36C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10;&#10;Description générée automatiquement">
            <a:extLst>
              <a:ext uri="{FF2B5EF4-FFF2-40B4-BE49-F238E27FC236}">
                <a16:creationId xmlns:a16="http://schemas.microsoft.com/office/drawing/2014/main" id="{EC4BD60B-7098-2578-34F7-158286304B9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2" b="-2"/>
          <a:stretch/>
        </p:blipFill>
        <p:spPr>
          <a:xfrm>
            <a:off x="838200" y="17253"/>
            <a:ext cx="9928860" cy="6833125"/>
          </a:xfrm>
          <a:prstGeom prst="rect">
            <a:avLst/>
          </a:prstGeom>
          <a:ln w="28575">
            <a:solidFill>
              <a:srgbClr val="FFFF00"/>
            </a:solidFill>
          </a:ln>
        </p:spPr>
      </p:pic>
      <p:grpSp>
        <p:nvGrpSpPr>
          <p:cNvPr id="17" name="Group 9">
            <a:extLst>
              <a:ext uri="{FF2B5EF4-FFF2-40B4-BE49-F238E27FC236}">
                <a16:creationId xmlns:a16="http://schemas.microsoft.com/office/drawing/2014/main" id="{DF071BB7-867E-46A9-A7C2-3FCB28CB8F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810"/>
            <a:ext cx="12192000" cy="6858000"/>
            <a:chOff x="0" y="-3810"/>
            <a:chExt cx="12192000" cy="6858000"/>
          </a:xfrm>
        </p:grpSpPr>
        <p:sp>
          <p:nvSpPr>
            <p:cNvPr id="11" name="Freeform: Shape 10">
              <a:extLst>
                <a:ext uri="{FF2B5EF4-FFF2-40B4-BE49-F238E27FC236}">
                  <a16:creationId xmlns:a16="http://schemas.microsoft.com/office/drawing/2014/main" id="{6FF0FCAE-6984-42EA-83CB-9F69F24A3E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0219" y="-3810"/>
              <a:ext cx="8273365" cy="6858000"/>
            </a:xfrm>
            <a:custGeom>
              <a:avLst/>
              <a:gdLst>
                <a:gd name="connsiteX0" fmla="*/ 4102025 w 8273365"/>
                <a:gd name="connsiteY0" fmla="*/ 169161 h 6858000"/>
                <a:gd name="connsiteX1" fmla="*/ 1827641 w 8273365"/>
                <a:gd name="connsiteY1" fmla="*/ 1129498 h 6858000"/>
                <a:gd name="connsiteX2" fmla="*/ 1132950 w 8273365"/>
                <a:gd name="connsiteY2" fmla="*/ 2178191 h 6858000"/>
                <a:gd name="connsiteX3" fmla="*/ 877835 w 8273365"/>
                <a:gd name="connsiteY3" fmla="*/ 3466345 h 6858000"/>
                <a:gd name="connsiteX4" fmla="*/ 1089650 w 8273365"/>
                <a:gd name="connsiteY4" fmla="*/ 4644934 h 6858000"/>
                <a:gd name="connsiteX5" fmla="*/ 1672144 w 8273365"/>
                <a:gd name="connsiteY5" fmla="*/ 5633505 h 6858000"/>
                <a:gd name="connsiteX6" fmla="*/ 2747751 w 8273365"/>
                <a:gd name="connsiteY6" fmla="*/ 6459556 h 6858000"/>
                <a:gd name="connsiteX7" fmla="*/ 4102171 w 8273365"/>
                <a:gd name="connsiteY7" fmla="*/ 6763529 h 6858000"/>
                <a:gd name="connsiteX8" fmla="*/ 5506765 w 8273365"/>
                <a:gd name="connsiteY8" fmla="*/ 5818405 h 6858000"/>
                <a:gd name="connsiteX9" fmla="*/ 5914160 w 8273365"/>
                <a:gd name="connsiteY9" fmla="*/ 5382925 h 6858000"/>
                <a:gd name="connsiteX10" fmla="*/ 6891758 w 8273365"/>
                <a:gd name="connsiteY10" fmla="*/ 4677848 h 6858000"/>
                <a:gd name="connsiteX11" fmla="*/ 7158868 w 8273365"/>
                <a:gd name="connsiteY11" fmla="*/ 4511965 h 6858000"/>
                <a:gd name="connsiteX12" fmla="*/ 7306320 w 8273365"/>
                <a:gd name="connsiteY12" fmla="*/ 4179467 h 6858000"/>
                <a:gd name="connsiteX13" fmla="*/ 7315828 w 8273365"/>
                <a:gd name="connsiteY13" fmla="*/ 2884730 h 6858000"/>
                <a:gd name="connsiteX14" fmla="*/ 6704519 w 8273365"/>
                <a:gd name="connsiteY14" fmla="*/ 1640752 h 6858000"/>
                <a:gd name="connsiteX15" fmla="*/ 5471805 w 8273365"/>
                <a:gd name="connsiteY15" fmla="*/ 563096 h 6858000"/>
                <a:gd name="connsiteX16" fmla="*/ 4102025 w 8273365"/>
                <a:gd name="connsiteY16" fmla="*/ 169161 h 6858000"/>
                <a:gd name="connsiteX17" fmla="*/ 1815426 w 8273365"/>
                <a:gd name="connsiteY17" fmla="*/ 0 h 6858000"/>
                <a:gd name="connsiteX18" fmla="*/ 6228114 w 8273365"/>
                <a:gd name="connsiteY18" fmla="*/ 0 h 6858000"/>
                <a:gd name="connsiteX19" fmla="*/ 6378838 w 8273365"/>
                <a:gd name="connsiteY19" fmla="*/ 104569 h 6858000"/>
                <a:gd name="connsiteX20" fmla="*/ 8151535 w 8273365"/>
                <a:gd name="connsiteY20" fmla="*/ 4415712 h 6858000"/>
                <a:gd name="connsiteX21" fmla="*/ 6540097 w 8273365"/>
                <a:gd name="connsiteY21" fmla="*/ 5998038 h 6858000"/>
                <a:gd name="connsiteX22" fmla="*/ 5741125 w 8273365"/>
                <a:gd name="connsiteY22" fmla="*/ 6849976 h 6858000"/>
                <a:gd name="connsiteX23" fmla="*/ 5732797 w 8273365"/>
                <a:gd name="connsiteY23" fmla="*/ 6858000 h 6858000"/>
                <a:gd name="connsiteX24" fmla="*/ 1711956 w 8273365"/>
                <a:gd name="connsiteY24" fmla="*/ 6858000 h 6858000"/>
                <a:gd name="connsiteX25" fmla="*/ 1631859 w 8273365"/>
                <a:gd name="connsiteY25" fmla="*/ 6799706 h 6858000"/>
                <a:gd name="connsiteX26" fmla="*/ 1004515 w 8273365"/>
                <a:gd name="connsiteY26" fmla="*/ 6203417 h 6858000"/>
                <a:gd name="connsiteX27" fmla="*/ 0 w 8273365"/>
                <a:gd name="connsiteY27" fmla="*/ 3466345 h 6858000"/>
                <a:gd name="connsiteX28" fmla="*/ 1808555 w 8273365"/>
                <a:gd name="connsiteY28" fmla="*/ 44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273365" h="6858000">
                  <a:moveTo>
                    <a:pt x="4102025" y="169161"/>
                  </a:moveTo>
                  <a:cubicBezTo>
                    <a:pt x="3243792" y="169161"/>
                    <a:pt x="2435879" y="510143"/>
                    <a:pt x="1827641" y="1129498"/>
                  </a:cubicBezTo>
                  <a:cubicBezTo>
                    <a:pt x="1529958" y="1432447"/>
                    <a:pt x="1296200" y="1785278"/>
                    <a:pt x="1132950" y="2178191"/>
                  </a:cubicBezTo>
                  <a:cubicBezTo>
                    <a:pt x="963703" y="2585585"/>
                    <a:pt x="877835" y="3019017"/>
                    <a:pt x="877835" y="3466345"/>
                  </a:cubicBezTo>
                  <a:cubicBezTo>
                    <a:pt x="877835" y="3873007"/>
                    <a:pt x="949074" y="4269431"/>
                    <a:pt x="1089650" y="4644934"/>
                  </a:cubicBezTo>
                  <a:cubicBezTo>
                    <a:pt x="1225254" y="5007127"/>
                    <a:pt x="1421271" y="5339626"/>
                    <a:pt x="1672144" y="5633505"/>
                  </a:cubicBezTo>
                  <a:cubicBezTo>
                    <a:pt x="1968657" y="5980924"/>
                    <a:pt x="2340649" y="6266465"/>
                    <a:pt x="2747751" y="6459556"/>
                  </a:cubicBezTo>
                  <a:cubicBezTo>
                    <a:pt x="3172991" y="6661277"/>
                    <a:pt x="3628659" y="6763529"/>
                    <a:pt x="4102171" y="6763529"/>
                  </a:cubicBezTo>
                  <a:cubicBezTo>
                    <a:pt x="4621030" y="6763529"/>
                    <a:pt x="4940657" y="6439515"/>
                    <a:pt x="5506765" y="5818405"/>
                  </a:cubicBezTo>
                  <a:cubicBezTo>
                    <a:pt x="5636225" y="5676365"/>
                    <a:pt x="5770072" y="5529498"/>
                    <a:pt x="5914160" y="5382925"/>
                  </a:cubicBezTo>
                  <a:cubicBezTo>
                    <a:pt x="6290981" y="4999374"/>
                    <a:pt x="6638252" y="4813450"/>
                    <a:pt x="6891758" y="4677848"/>
                  </a:cubicBezTo>
                  <a:cubicBezTo>
                    <a:pt x="7016098" y="4611144"/>
                    <a:pt x="7114398" y="4558629"/>
                    <a:pt x="7158868" y="4511965"/>
                  </a:cubicBezTo>
                  <a:cubicBezTo>
                    <a:pt x="7208604" y="4459742"/>
                    <a:pt x="7260974" y="4341693"/>
                    <a:pt x="7306320" y="4179467"/>
                  </a:cubicBezTo>
                  <a:cubicBezTo>
                    <a:pt x="7422466" y="3764174"/>
                    <a:pt x="7425540" y="3328547"/>
                    <a:pt x="7315828" y="2884730"/>
                  </a:cubicBezTo>
                  <a:cubicBezTo>
                    <a:pt x="7210506" y="2459197"/>
                    <a:pt x="6999129" y="2028984"/>
                    <a:pt x="6704519" y="1640752"/>
                  </a:cubicBezTo>
                  <a:cubicBezTo>
                    <a:pt x="6369826" y="1199861"/>
                    <a:pt x="5943562" y="827136"/>
                    <a:pt x="5471805" y="563096"/>
                  </a:cubicBezTo>
                  <a:cubicBezTo>
                    <a:pt x="5011311" y="305349"/>
                    <a:pt x="4537651" y="169161"/>
                    <a:pt x="4102025" y="169161"/>
                  </a:cubicBezTo>
                  <a:close/>
                  <a:moveTo>
                    <a:pt x="1815426" y="0"/>
                  </a:moveTo>
                  <a:lnTo>
                    <a:pt x="6228114" y="0"/>
                  </a:lnTo>
                  <a:lnTo>
                    <a:pt x="6378838" y="104569"/>
                  </a:lnTo>
                  <a:cubicBezTo>
                    <a:pt x="7701449" y="1070221"/>
                    <a:pt x="8614337" y="2759472"/>
                    <a:pt x="8151535" y="4415712"/>
                  </a:cubicBezTo>
                  <a:cubicBezTo>
                    <a:pt x="7841710" y="5524525"/>
                    <a:pt x="7282330" y="5242495"/>
                    <a:pt x="6540097" y="5998038"/>
                  </a:cubicBezTo>
                  <a:cubicBezTo>
                    <a:pt x="6261706" y="6281367"/>
                    <a:pt x="6008555" y="6583271"/>
                    <a:pt x="5741125" y="6849976"/>
                  </a:cubicBezTo>
                  <a:lnTo>
                    <a:pt x="5732797" y="6858000"/>
                  </a:lnTo>
                  <a:lnTo>
                    <a:pt x="1711956" y="6858000"/>
                  </a:lnTo>
                  <a:lnTo>
                    <a:pt x="1631859" y="6799706"/>
                  </a:lnTo>
                  <a:cubicBezTo>
                    <a:pt x="1402830" y="6623620"/>
                    <a:pt x="1192523" y="6423644"/>
                    <a:pt x="1004515" y="6203417"/>
                  </a:cubicBezTo>
                  <a:cubicBezTo>
                    <a:pt x="378870" y="5470546"/>
                    <a:pt x="0" y="4513427"/>
                    <a:pt x="0" y="3466345"/>
                  </a:cubicBezTo>
                  <a:cubicBezTo>
                    <a:pt x="0" y="2025290"/>
                    <a:pt x="717408" y="754744"/>
                    <a:pt x="1808555" y="4483"/>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1">
              <a:extLst>
                <a:ext uri="{FF2B5EF4-FFF2-40B4-BE49-F238E27FC236}">
                  <a16:creationId xmlns:a16="http://schemas.microsoft.com/office/drawing/2014/main" id="{FEEDAA96-38BD-4AC0-8E5F-CF74F5C718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0219" y="-3810"/>
              <a:ext cx="8273365" cy="6858000"/>
            </a:xfrm>
            <a:custGeom>
              <a:avLst/>
              <a:gdLst>
                <a:gd name="connsiteX0" fmla="*/ 1616062 w 8273365"/>
                <a:gd name="connsiteY0" fmla="*/ 0 h 6858000"/>
                <a:gd name="connsiteX1" fmla="*/ 3206514 w 8273365"/>
                <a:gd name="connsiteY1" fmla="*/ 0 h 6858000"/>
                <a:gd name="connsiteX2" fmla="*/ 3122517 w 8273365"/>
                <a:gd name="connsiteY2" fmla="*/ 23655 h 6858000"/>
                <a:gd name="connsiteX3" fmla="*/ 1723196 w 8273365"/>
                <a:gd name="connsiteY3" fmla="*/ 880747 h 6858000"/>
                <a:gd name="connsiteX4" fmla="*/ 997786 w 8273365"/>
                <a:gd name="connsiteY4" fmla="*/ 1975811 h 6858000"/>
                <a:gd name="connsiteX5" fmla="*/ 731408 w 8273365"/>
                <a:gd name="connsiteY5" fmla="*/ 3320136 h 6858000"/>
                <a:gd name="connsiteX6" fmla="*/ 952731 w 8273365"/>
                <a:gd name="connsiteY6" fmla="*/ 4550071 h 6858000"/>
                <a:gd name="connsiteX7" fmla="*/ 1560970 w 8273365"/>
                <a:gd name="connsiteY7" fmla="*/ 5582379 h 6858000"/>
                <a:gd name="connsiteX8" fmla="*/ 2685142 w 8273365"/>
                <a:gd name="connsiteY8" fmla="*/ 6445587 h 6858000"/>
                <a:gd name="connsiteX9" fmla="*/ 4102171 w 8273365"/>
                <a:gd name="connsiteY9" fmla="*/ 6763602 h 6858000"/>
                <a:gd name="connsiteX10" fmla="*/ 4840307 w 8273365"/>
                <a:gd name="connsiteY10" fmla="*/ 6518434 h 6858000"/>
                <a:gd name="connsiteX11" fmla="*/ 5614867 w 8273365"/>
                <a:gd name="connsiteY11" fmla="*/ 5770643 h 6858000"/>
                <a:gd name="connsiteX12" fmla="*/ 6018458 w 8273365"/>
                <a:gd name="connsiteY12" fmla="*/ 5339114 h 6858000"/>
                <a:gd name="connsiteX13" fmla="*/ 6960802 w 8273365"/>
                <a:gd name="connsiteY13" fmla="*/ 4660514 h 6858000"/>
                <a:gd name="connsiteX14" fmla="*/ 7264776 w 8273365"/>
                <a:gd name="connsiteY14" fmla="*/ 4466544 h 6858000"/>
                <a:gd name="connsiteX15" fmla="*/ 7447190 w 8273365"/>
                <a:gd name="connsiteY15" fmla="*/ 4072462 h 6858000"/>
                <a:gd name="connsiteX16" fmla="*/ 7457722 w 8273365"/>
                <a:gd name="connsiteY16" fmla="*/ 2703268 h 6858000"/>
                <a:gd name="connsiteX17" fmla="*/ 6820959 w 8273365"/>
                <a:gd name="connsiteY17" fmla="*/ 1406044 h 6858000"/>
                <a:gd name="connsiteX18" fmla="*/ 5543190 w 8273365"/>
                <a:gd name="connsiteY18" fmla="*/ 289185 h 6858000"/>
                <a:gd name="connsiteX19" fmla="*/ 4996775 w 8273365"/>
                <a:gd name="connsiteY19" fmla="*/ 40060 h 6858000"/>
                <a:gd name="connsiteX20" fmla="*/ 4871645 w 8273365"/>
                <a:gd name="connsiteY20" fmla="*/ 0 h 6858000"/>
                <a:gd name="connsiteX21" fmla="*/ 6433093 w 8273365"/>
                <a:gd name="connsiteY21" fmla="*/ 0 h 6858000"/>
                <a:gd name="connsiteX22" fmla="*/ 6564891 w 8273365"/>
                <a:gd name="connsiteY22" fmla="*/ 101152 h 6858000"/>
                <a:gd name="connsiteX23" fmla="*/ 8151535 w 8273365"/>
                <a:gd name="connsiteY23" fmla="*/ 4269504 h 6858000"/>
                <a:gd name="connsiteX24" fmla="*/ 6540097 w 8273365"/>
                <a:gd name="connsiteY24" fmla="*/ 5851830 h 6858000"/>
                <a:gd name="connsiteX25" fmla="*/ 5606037 w 8273365"/>
                <a:gd name="connsiteY25" fmla="*/ 6833938 h 6858000"/>
                <a:gd name="connsiteX26" fmla="*/ 5578888 w 8273365"/>
                <a:gd name="connsiteY26" fmla="*/ 6858000 h 6858000"/>
                <a:gd name="connsiteX27" fmla="*/ 1925521 w 8273365"/>
                <a:gd name="connsiteY27" fmla="*/ 6858000 h 6858000"/>
                <a:gd name="connsiteX28" fmla="*/ 1807085 w 8273365"/>
                <a:gd name="connsiteY28" fmla="*/ 6781026 h 6858000"/>
                <a:gd name="connsiteX29" fmla="*/ 1004515 w 8273365"/>
                <a:gd name="connsiteY29" fmla="*/ 6057209 h 6858000"/>
                <a:gd name="connsiteX30" fmla="*/ 0 w 8273365"/>
                <a:gd name="connsiteY30" fmla="*/ 3320136 h 6858000"/>
                <a:gd name="connsiteX31" fmla="*/ 1492767 w 8273365"/>
                <a:gd name="connsiteY31" fmla="*/ 9861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273365" h="6858000">
                  <a:moveTo>
                    <a:pt x="1616062" y="0"/>
                  </a:moveTo>
                  <a:lnTo>
                    <a:pt x="3206514" y="0"/>
                  </a:lnTo>
                  <a:lnTo>
                    <a:pt x="3122517" y="23655"/>
                  </a:lnTo>
                  <a:cubicBezTo>
                    <a:pt x="2599902" y="185042"/>
                    <a:pt x="2120807" y="476097"/>
                    <a:pt x="1723196" y="880747"/>
                  </a:cubicBezTo>
                  <a:cubicBezTo>
                    <a:pt x="1412348" y="1197008"/>
                    <a:pt x="1168351" y="1565490"/>
                    <a:pt x="997786" y="1975811"/>
                  </a:cubicBezTo>
                  <a:cubicBezTo>
                    <a:pt x="821078" y="2401050"/>
                    <a:pt x="731408" y="2853352"/>
                    <a:pt x="731408" y="3320136"/>
                  </a:cubicBezTo>
                  <a:cubicBezTo>
                    <a:pt x="731408" y="3744353"/>
                    <a:pt x="805864" y="4158182"/>
                    <a:pt x="952731" y="4550071"/>
                  </a:cubicBezTo>
                  <a:cubicBezTo>
                    <a:pt x="1094331" y="4928208"/>
                    <a:pt x="1298980" y="5275627"/>
                    <a:pt x="1560970" y="5582379"/>
                  </a:cubicBezTo>
                  <a:cubicBezTo>
                    <a:pt x="1870793" y="5945304"/>
                    <a:pt x="2259610" y="6243718"/>
                    <a:pt x="2685142" y="6445587"/>
                  </a:cubicBezTo>
                  <a:cubicBezTo>
                    <a:pt x="3130131" y="6656669"/>
                    <a:pt x="3606861" y="6763602"/>
                    <a:pt x="4102171" y="6763602"/>
                  </a:cubicBezTo>
                  <a:cubicBezTo>
                    <a:pt x="4371914" y="6763602"/>
                    <a:pt x="4599528" y="6687974"/>
                    <a:pt x="4840307" y="6518434"/>
                  </a:cubicBezTo>
                  <a:cubicBezTo>
                    <a:pt x="5099811" y="6335729"/>
                    <a:pt x="5349951" y="6061159"/>
                    <a:pt x="5614867" y="5770643"/>
                  </a:cubicBezTo>
                  <a:cubicBezTo>
                    <a:pt x="5743449" y="5629628"/>
                    <a:pt x="5876273" y="5483786"/>
                    <a:pt x="6018458" y="5339114"/>
                  </a:cubicBezTo>
                  <a:cubicBezTo>
                    <a:pt x="6379773" y="4971361"/>
                    <a:pt x="6715635" y="4791728"/>
                    <a:pt x="6960802" y="4660514"/>
                  </a:cubicBezTo>
                  <a:cubicBezTo>
                    <a:pt x="7116154" y="4577280"/>
                    <a:pt x="7206994" y="4527251"/>
                    <a:pt x="7264776" y="4466544"/>
                  </a:cubicBezTo>
                  <a:cubicBezTo>
                    <a:pt x="7332650" y="4395306"/>
                    <a:pt x="7394089" y="4262628"/>
                    <a:pt x="7447190" y="4072462"/>
                  </a:cubicBezTo>
                  <a:cubicBezTo>
                    <a:pt x="7570066" y="3632594"/>
                    <a:pt x="7573576" y="3171954"/>
                    <a:pt x="7457722" y="2703268"/>
                  </a:cubicBezTo>
                  <a:cubicBezTo>
                    <a:pt x="7347718" y="2258572"/>
                    <a:pt x="7127565" y="1810073"/>
                    <a:pt x="6820959" y="1406044"/>
                  </a:cubicBezTo>
                  <a:cubicBezTo>
                    <a:pt x="6474271" y="949207"/>
                    <a:pt x="6032355" y="563024"/>
                    <a:pt x="5543190" y="289185"/>
                  </a:cubicBezTo>
                  <a:cubicBezTo>
                    <a:pt x="5362386" y="187977"/>
                    <a:pt x="5179299" y="104665"/>
                    <a:pt x="4996775" y="40060"/>
                  </a:cubicBezTo>
                  <a:lnTo>
                    <a:pt x="4871645" y="0"/>
                  </a:lnTo>
                  <a:lnTo>
                    <a:pt x="6433093" y="0"/>
                  </a:lnTo>
                  <a:lnTo>
                    <a:pt x="6564891" y="101152"/>
                  </a:lnTo>
                  <a:cubicBezTo>
                    <a:pt x="7785271" y="1084819"/>
                    <a:pt x="8592299" y="2692132"/>
                    <a:pt x="8151535" y="4269504"/>
                  </a:cubicBezTo>
                  <a:cubicBezTo>
                    <a:pt x="7841710" y="5378317"/>
                    <a:pt x="7282330" y="5096287"/>
                    <a:pt x="6540097" y="5851830"/>
                  </a:cubicBezTo>
                  <a:cubicBezTo>
                    <a:pt x="6215307" y="6182380"/>
                    <a:pt x="5924872" y="6538214"/>
                    <a:pt x="5606037" y="6833938"/>
                  </a:cubicBezTo>
                  <a:lnTo>
                    <a:pt x="5578888" y="6858000"/>
                  </a:lnTo>
                  <a:lnTo>
                    <a:pt x="1925521" y="6858000"/>
                  </a:lnTo>
                  <a:lnTo>
                    <a:pt x="1807085" y="6781026"/>
                  </a:lnTo>
                  <a:cubicBezTo>
                    <a:pt x="1509378" y="6576133"/>
                    <a:pt x="1239525" y="6332492"/>
                    <a:pt x="1004515" y="6057209"/>
                  </a:cubicBezTo>
                  <a:cubicBezTo>
                    <a:pt x="378870" y="5324338"/>
                    <a:pt x="0" y="4367220"/>
                    <a:pt x="0" y="3320136"/>
                  </a:cubicBezTo>
                  <a:cubicBezTo>
                    <a:pt x="0" y="2023187"/>
                    <a:pt x="581101" y="864350"/>
                    <a:pt x="1492767" y="98612"/>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000679E-B592-4134-AC05-8EC80BBC4D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37594" y="-3810"/>
              <a:ext cx="8219860" cy="6858000"/>
            </a:xfrm>
            <a:custGeom>
              <a:avLst/>
              <a:gdLst>
                <a:gd name="connsiteX0" fmla="*/ 5534366 w 8219860"/>
                <a:gd name="connsiteY0" fmla="*/ 0 h 6858000"/>
                <a:gd name="connsiteX1" fmla="*/ 6263243 w 8219860"/>
                <a:gd name="connsiteY1" fmla="*/ 0 h 6858000"/>
                <a:gd name="connsiteX2" fmla="*/ 6295307 w 8219860"/>
                <a:gd name="connsiteY2" fmla="*/ 21377 h 6858000"/>
                <a:gd name="connsiteX3" fmla="*/ 6907056 w 8219860"/>
                <a:gd name="connsiteY3" fmla="*/ 522976 h 6858000"/>
                <a:gd name="connsiteX4" fmla="*/ 7434107 w 8219860"/>
                <a:gd name="connsiteY4" fmla="*/ 1119513 h 6858000"/>
                <a:gd name="connsiteX5" fmla="*/ 7856130 w 8219860"/>
                <a:gd name="connsiteY5" fmla="*/ 1802940 h 6858000"/>
                <a:gd name="connsiteX6" fmla="*/ 8019380 w 8219860"/>
                <a:gd name="connsiteY6" fmla="*/ 2174201 h 6858000"/>
                <a:gd name="connsiteX7" fmla="*/ 8054634 w 8219860"/>
                <a:gd name="connsiteY7" fmla="*/ 2269723 h 6858000"/>
                <a:gd name="connsiteX8" fmla="*/ 8086962 w 8219860"/>
                <a:gd name="connsiteY8" fmla="*/ 2366562 h 6858000"/>
                <a:gd name="connsiteX9" fmla="*/ 8115633 w 8219860"/>
                <a:gd name="connsiteY9" fmla="*/ 2464717 h 6858000"/>
                <a:gd name="connsiteX10" fmla="*/ 8140794 w 8219860"/>
                <a:gd name="connsiteY10" fmla="*/ 2563895 h 6858000"/>
                <a:gd name="connsiteX11" fmla="*/ 8218615 w 8219860"/>
                <a:gd name="connsiteY11" fmla="*/ 3378975 h 6858000"/>
                <a:gd name="connsiteX12" fmla="*/ 8175170 w 8219860"/>
                <a:gd name="connsiteY12" fmla="*/ 3786370 h 6858000"/>
                <a:gd name="connsiteX13" fmla="*/ 8073943 w 8219860"/>
                <a:gd name="connsiteY13" fmla="*/ 4180891 h 6858000"/>
                <a:gd name="connsiteX14" fmla="*/ 7939071 w 8219860"/>
                <a:gd name="connsiteY14" fmla="*/ 4562246 h 6858000"/>
                <a:gd name="connsiteX15" fmla="*/ 7854229 w 8219860"/>
                <a:gd name="connsiteY15" fmla="*/ 4751828 h 6858000"/>
                <a:gd name="connsiteX16" fmla="*/ 7745102 w 8219860"/>
                <a:gd name="connsiteY16" fmla="*/ 4936435 h 6858000"/>
                <a:gd name="connsiteX17" fmla="*/ 7605403 w 8219860"/>
                <a:gd name="connsiteY17" fmla="*/ 5106852 h 6858000"/>
                <a:gd name="connsiteX18" fmla="*/ 7524949 w 8219860"/>
                <a:gd name="connsiteY18" fmla="*/ 5182481 h 6858000"/>
                <a:gd name="connsiteX19" fmla="*/ 7440106 w 8219860"/>
                <a:gd name="connsiteY19" fmla="*/ 5250208 h 6858000"/>
                <a:gd name="connsiteX20" fmla="*/ 7101758 w 8219860"/>
                <a:gd name="connsiteY20" fmla="*/ 5463633 h 6858000"/>
                <a:gd name="connsiteX21" fmla="*/ 6804366 w 8219860"/>
                <a:gd name="connsiteY21" fmla="*/ 5657895 h 6858000"/>
                <a:gd name="connsiteX22" fmla="*/ 6671103 w 8219860"/>
                <a:gd name="connsiteY22" fmla="*/ 5765704 h 6858000"/>
                <a:gd name="connsiteX23" fmla="*/ 6545887 w 8219860"/>
                <a:gd name="connsiteY23" fmla="*/ 5882583 h 6858000"/>
                <a:gd name="connsiteX24" fmla="*/ 6485473 w 8219860"/>
                <a:gd name="connsiteY24" fmla="*/ 5945046 h 6858000"/>
                <a:gd name="connsiteX25" fmla="*/ 6423303 w 8219860"/>
                <a:gd name="connsiteY25" fmla="*/ 6011604 h 6858000"/>
                <a:gd name="connsiteX26" fmla="*/ 6298672 w 8219860"/>
                <a:gd name="connsiteY26" fmla="*/ 6146768 h 6858000"/>
                <a:gd name="connsiteX27" fmla="*/ 6040923 w 8219860"/>
                <a:gd name="connsiteY27" fmla="*/ 6418997 h 6858000"/>
                <a:gd name="connsiteX28" fmla="*/ 5907662 w 8219860"/>
                <a:gd name="connsiteY28" fmla="*/ 6555769 h 6858000"/>
                <a:gd name="connsiteX29" fmla="*/ 5769864 w 8219860"/>
                <a:gd name="connsiteY29" fmla="*/ 6691081 h 6858000"/>
                <a:gd name="connsiteX30" fmla="*/ 5581270 w 8219860"/>
                <a:gd name="connsiteY30" fmla="*/ 6858000 h 6858000"/>
                <a:gd name="connsiteX31" fmla="*/ 5057635 w 8219860"/>
                <a:gd name="connsiteY31" fmla="*/ 6858000 h 6858000"/>
                <a:gd name="connsiteX32" fmla="*/ 5112401 w 8219860"/>
                <a:gd name="connsiteY32" fmla="*/ 6812805 h 6858000"/>
                <a:gd name="connsiteX33" fmla="*/ 5241495 w 8219860"/>
                <a:gd name="connsiteY33" fmla="*/ 6689617 h 6858000"/>
                <a:gd name="connsiteX34" fmla="*/ 5485639 w 8219860"/>
                <a:gd name="connsiteY34" fmla="*/ 6421192 h 6858000"/>
                <a:gd name="connsiteX35" fmla="*/ 5603981 w 8219860"/>
                <a:gd name="connsiteY35" fmla="*/ 6279592 h 6858000"/>
                <a:gd name="connsiteX36" fmla="*/ 5722615 w 8219860"/>
                <a:gd name="connsiteY36" fmla="*/ 6135503 h 6858000"/>
                <a:gd name="connsiteX37" fmla="*/ 5967636 w 8219860"/>
                <a:gd name="connsiteY37" fmla="*/ 5845135 h 6858000"/>
                <a:gd name="connsiteX38" fmla="*/ 6099583 w 8219860"/>
                <a:gd name="connsiteY38" fmla="*/ 5703828 h 6858000"/>
                <a:gd name="connsiteX39" fmla="*/ 6168189 w 8219860"/>
                <a:gd name="connsiteY39" fmla="*/ 5634490 h 6858000"/>
                <a:gd name="connsiteX40" fmla="*/ 6241769 w 8219860"/>
                <a:gd name="connsiteY40" fmla="*/ 5564129 h 6858000"/>
                <a:gd name="connsiteX41" fmla="*/ 6567684 w 8219860"/>
                <a:gd name="connsiteY41" fmla="*/ 5312962 h 6858000"/>
                <a:gd name="connsiteX42" fmla="*/ 6918466 w 8219860"/>
                <a:gd name="connsiteY42" fmla="*/ 5121628 h 6858000"/>
                <a:gd name="connsiteX43" fmla="*/ 7084202 w 8219860"/>
                <a:gd name="connsiteY43" fmla="*/ 5039856 h 6858000"/>
                <a:gd name="connsiteX44" fmla="*/ 7231508 w 8219860"/>
                <a:gd name="connsiteY44" fmla="*/ 4955159 h 6858000"/>
                <a:gd name="connsiteX45" fmla="*/ 7455757 w 8219860"/>
                <a:gd name="connsiteY45" fmla="*/ 4736907 h 6858000"/>
                <a:gd name="connsiteX46" fmla="*/ 7597796 w 8219860"/>
                <a:gd name="connsiteY46" fmla="*/ 4437761 h 6858000"/>
                <a:gd name="connsiteX47" fmla="*/ 7667720 w 8219860"/>
                <a:gd name="connsiteY47" fmla="*/ 4093562 h 6858000"/>
                <a:gd name="connsiteX48" fmla="*/ 7680008 w 8219860"/>
                <a:gd name="connsiteY48" fmla="*/ 3742632 h 6858000"/>
                <a:gd name="connsiteX49" fmla="*/ 7657188 w 8219860"/>
                <a:gd name="connsiteY49" fmla="*/ 3396237 h 6858000"/>
                <a:gd name="connsiteX50" fmla="*/ 7604818 w 8219860"/>
                <a:gd name="connsiteY50" fmla="*/ 3055255 h 6858000"/>
                <a:gd name="connsiteX51" fmla="*/ 7522900 w 8219860"/>
                <a:gd name="connsiteY51" fmla="*/ 2720270 h 6858000"/>
                <a:gd name="connsiteX52" fmla="*/ 7299968 w 8219860"/>
                <a:gd name="connsiteY52" fmla="*/ 2062442 h 6858000"/>
                <a:gd name="connsiteX53" fmla="*/ 6971566 w 8219860"/>
                <a:gd name="connsiteY53" fmla="*/ 1438698 h 6858000"/>
                <a:gd name="connsiteX54" fmla="*/ 6771307 w 8219860"/>
                <a:gd name="connsiteY54" fmla="*/ 1144380 h 6858000"/>
                <a:gd name="connsiteX55" fmla="*/ 6547935 w 8219860"/>
                <a:gd name="connsiteY55" fmla="*/ 865129 h 6858000"/>
                <a:gd name="connsiteX56" fmla="*/ 6037997 w 8219860"/>
                <a:gd name="connsiteY56" fmla="*/ 359872 h 6858000"/>
                <a:gd name="connsiteX57" fmla="*/ 5602369 w 8219860"/>
                <a:gd name="connsiteY57" fmla="*/ 40572 h 6858000"/>
                <a:gd name="connsiteX58" fmla="*/ 1689206 w 8219860"/>
                <a:gd name="connsiteY58" fmla="*/ 0 h 6858000"/>
                <a:gd name="connsiteX59" fmla="*/ 2580244 w 8219860"/>
                <a:gd name="connsiteY59" fmla="*/ 0 h 6858000"/>
                <a:gd name="connsiteX60" fmla="*/ 2556490 w 8219860"/>
                <a:gd name="connsiteY60" fmla="*/ 13997 h 6858000"/>
                <a:gd name="connsiteX61" fmla="*/ 2125407 w 8219860"/>
                <a:gd name="connsiteY61" fmla="*/ 323156 h 6858000"/>
                <a:gd name="connsiteX62" fmla="*/ 1859322 w 8219860"/>
                <a:gd name="connsiteY62" fmla="*/ 553842 h 6858000"/>
                <a:gd name="connsiteX63" fmla="*/ 1607425 w 8219860"/>
                <a:gd name="connsiteY63" fmla="*/ 799741 h 6858000"/>
                <a:gd name="connsiteX64" fmla="*/ 861829 w 8219860"/>
                <a:gd name="connsiteY64" fmla="*/ 1987400 h 6858000"/>
                <a:gd name="connsiteX65" fmla="*/ 661422 w 8219860"/>
                <a:gd name="connsiteY65" fmla="*/ 2660149 h 6858000"/>
                <a:gd name="connsiteX66" fmla="*/ 608323 w 8219860"/>
                <a:gd name="connsiteY66" fmla="*/ 3006544 h 6858000"/>
                <a:gd name="connsiteX67" fmla="*/ 584625 w 8219860"/>
                <a:gd name="connsiteY67" fmla="*/ 3355571 h 6858000"/>
                <a:gd name="connsiteX68" fmla="*/ 589891 w 8219860"/>
                <a:gd name="connsiteY68" fmla="*/ 3705330 h 6858000"/>
                <a:gd name="connsiteX69" fmla="*/ 623389 w 8219860"/>
                <a:gd name="connsiteY69" fmla="*/ 4053626 h 6858000"/>
                <a:gd name="connsiteX70" fmla="*/ 787078 w 8219860"/>
                <a:gd name="connsiteY70" fmla="*/ 4735736 h 6858000"/>
                <a:gd name="connsiteX71" fmla="*/ 1081251 w 8219860"/>
                <a:gd name="connsiteY71" fmla="*/ 5376742 h 6858000"/>
                <a:gd name="connsiteX72" fmla="*/ 1274196 w 8219860"/>
                <a:gd name="connsiteY72" fmla="*/ 5674278 h 6858000"/>
                <a:gd name="connsiteX73" fmla="*/ 1381274 w 8219860"/>
                <a:gd name="connsiteY73" fmla="*/ 5816170 h 6858000"/>
                <a:gd name="connsiteX74" fmla="*/ 1495959 w 8219860"/>
                <a:gd name="connsiteY74" fmla="*/ 5953677 h 6858000"/>
                <a:gd name="connsiteX75" fmla="*/ 2013356 w 8219860"/>
                <a:gd name="connsiteY75" fmla="*/ 6450448 h 6858000"/>
                <a:gd name="connsiteX76" fmla="*/ 2083865 w 8219860"/>
                <a:gd name="connsiteY76" fmla="*/ 6506327 h 6858000"/>
                <a:gd name="connsiteX77" fmla="*/ 2155688 w 8219860"/>
                <a:gd name="connsiteY77" fmla="*/ 6560744 h 6858000"/>
                <a:gd name="connsiteX78" fmla="*/ 2228537 w 8219860"/>
                <a:gd name="connsiteY78" fmla="*/ 6613844 h 6858000"/>
                <a:gd name="connsiteX79" fmla="*/ 2302700 w 8219860"/>
                <a:gd name="connsiteY79" fmla="*/ 6665190 h 6858000"/>
                <a:gd name="connsiteX80" fmla="*/ 2610915 w 8219860"/>
                <a:gd name="connsiteY80" fmla="*/ 6853454 h 6858000"/>
                <a:gd name="connsiteX81" fmla="*/ 2619731 w 8219860"/>
                <a:gd name="connsiteY81" fmla="*/ 6858000 h 6858000"/>
                <a:gd name="connsiteX82" fmla="*/ 1931408 w 8219860"/>
                <a:gd name="connsiteY82" fmla="*/ 6858000 h 6858000"/>
                <a:gd name="connsiteX83" fmla="*/ 1782231 w 8219860"/>
                <a:gd name="connsiteY83" fmla="*/ 6759101 h 6858000"/>
                <a:gd name="connsiteX84" fmla="*/ 1179844 w 8219860"/>
                <a:gd name="connsiteY84" fmla="*/ 6247262 h 6858000"/>
                <a:gd name="connsiteX85" fmla="*/ 677221 w 8219860"/>
                <a:gd name="connsiteY85" fmla="*/ 5628784 h 6858000"/>
                <a:gd name="connsiteX86" fmla="*/ 302740 w 8219860"/>
                <a:gd name="connsiteY86" fmla="*/ 4919612 h 6858000"/>
                <a:gd name="connsiteX87" fmla="*/ 71615 w 8219860"/>
                <a:gd name="connsiteY87" fmla="*/ 4147685 h 6858000"/>
                <a:gd name="connsiteX88" fmla="*/ 14420 w 8219860"/>
                <a:gd name="connsiteY88" fmla="*/ 3747313 h 6858000"/>
                <a:gd name="connsiteX89" fmla="*/ 815 w 8219860"/>
                <a:gd name="connsiteY89" fmla="*/ 3342991 h 6858000"/>
                <a:gd name="connsiteX90" fmla="*/ 29340 w 8219860"/>
                <a:gd name="connsiteY90" fmla="*/ 2939692 h 6858000"/>
                <a:gd name="connsiteX91" fmla="*/ 97946 w 8219860"/>
                <a:gd name="connsiteY91" fmla="*/ 2541660 h 6858000"/>
                <a:gd name="connsiteX92" fmla="*/ 341358 w 8219860"/>
                <a:gd name="connsiteY92" fmla="*/ 1774268 h 6858000"/>
                <a:gd name="connsiteX93" fmla="*/ 1212758 w 8219860"/>
                <a:gd name="connsiteY93" fmla="*/ 432721 h 6858000"/>
                <a:gd name="connsiteX94" fmla="*/ 1499908 w 8219860"/>
                <a:gd name="connsiteY94" fmla="*/ 150982 h 6858000"/>
                <a:gd name="connsiteX95" fmla="*/ 1655863 w 8219860"/>
                <a:gd name="connsiteY95" fmla="*/ 2359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8219860" h="6858000">
                  <a:moveTo>
                    <a:pt x="5534366" y="0"/>
                  </a:moveTo>
                  <a:lnTo>
                    <a:pt x="6263243" y="0"/>
                  </a:lnTo>
                  <a:lnTo>
                    <a:pt x="6295307" y="21377"/>
                  </a:lnTo>
                  <a:cubicBezTo>
                    <a:pt x="6511218" y="172340"/>
                    <a:pt x="6716597" y="339247"/>
                    <a:pt x="6907056" y="522976"/>
                  </a:cubicBezTo>
                  <a:cubicBezTo>
                    <a:pt x="7097514" y="706706"/>
                    <a:pt x="7274807" y="905503"/>
                    <a:pt x="7434107" y="1119513"/>
                  </a:cubicBezTo>
                  <a:cubicBezTo>
                    <a:pt x="7593992" y="1333084"/>
                    <a:pt x="7735155" y="1562014"/>
                    <a:pt x="7856130" y="1802940"/>
                  </a:cubicBezTo>
                  <a:cubicBezTo>
                    <a:pt x="7916105" y="1923621"/>
                    <a:pt x="7970376" y="2047668"/>
                    <a:pt x="8019380" y="2174201"/>
                  </a:cubicBezTo>
                  <a:cubicBezTo>
                    <a:pt x="8031375" y="2205944"/>
                    <a:pt x="8043808" y="2237541"/>
                    <a:pt x="8054634" y="2269723"/>
                  </a:cubicBezTo>
                  <a:lnTo>
                    <a:pt x="8086962" y="2366562"/>
                  </a:lnTo>
                  <a:lnTo>
                    <a:pt x="8115633" y="2464717"/>
                  </a:lnTo>
                  <a:cubicBezTo>
                    <a:pt x="8124995" y="2497484"/>
                    <a:pt x="8132602" y="2530836"/>
                    <a:pt x="8140794" y="2563895"/>
                  </a:cubicBezTo>
                  <a:cubicBezTo>
                    <a:pt x="8203402" y="2829836"/>
                    <a:pt x="8225636" y="3105576"/>
                    <a:pt x="8218615" y="3378975"/>
                  </a:cubicBezTo>
                  <a:cubicBezTo>
                    <a:pt x="8214958" y="3515749"/>
                    <a:pt x="8200476" y="3652229"/>
                    <a:pt x="8175170" y="3786370"/>
                  </a:cubicBezTo>
                  <a:cubicBezTo>
                    <a:pt x="8149716" y="3920510"/>
                    <a:pt x="8114462" y="4052163"/>
                    <a:pt x="8073943" y="4180891"/>
                  </a:cubicBezTo>
                  <a:cubicBezTo>
                    <a:pt x="8033570" y="4309911"/>
                    <a:pt x="7990270" y="4435421"/>
                    <a:pt x="7939071" y="4562246"/>
                  </a:cubicBezTo>
                  <a:cubicBezTo>
                    <a:pt x="7913472" y="4625587"/>
                    <a:pt x="7885678" y="4688926"/>
                    <a:pt x="7854229" y="4751828"/>
                  </a:cubicBezTo>
                  <a:cubicBezTo>
                    <a:pt x="7822193" y="4814437"/>
                    <a:pt x="7786792" y="4876752"/>
                    <a:pt x="7745102" y="4936435"/>
                  </a:cubicBezTo>
                  <a:cubicBezTo>
                    <a:pt x="7703998" y="4996411"/>
                    <a:pt x="7657040" y="5053899"/>
                    <a:pt x="7605403" y="5106852"/>
                  </a:cubicBezTo>
                  <a:cubicBezTo>
                    <a:pt x="7579512" y="5133183"/>
                    <a:pt x="7552596" y="5158489"/>
                    <a:pt x="7524949" y="5182481"/>
                  </a:cubicBezTo>
                  <a:cubicBezTo>
                    <a:pt x="7497301" y="5206323"/>
                    <a:pt x="7468776" y="5228704"/>
                    <a:pt x="7440106" y="5250208"/>
                  </a:cubicBezTo>
                  <a:cubicBezTo>
                    <a:pt x="7324836" y="5335930"/>
                    <a:pt x="7208103" y="5400146"/>
                    <a:pt x="7101758" y="5463633"/>
                  </a:cubicBezTo>
                  <a:cubicBezTo>
                    <a:pt x="6994825" y="5526533"/>
                    <a:pt x="6896230" y="5588996"/>
                    <a:pt x="6804366" y="5657895"/>
                  </a:cubicBezTo>
                  <a:cubicBezTo>
                    <a:pt x="6758141" y="5691978"/>
                    <a:pt x="6713965" y="5728110"/>
                    <a:pt x="6671103" y="5765704"/>
                  </a:cubicBezTo>
                  <a:cubicBezTo>
                    <a:pt x="6627952" y="5802860"/>
                    <a:pt x="6586408" y="5842209"/>
                    <a:pt x="6545887" y="5882583"/>
                  </a:cubicBezTo>
                  <a:cubicBezTo>
                    <a:pt x="6525407" y="5903062"/>
                    <a:pt x="6506245" y="5923103"/>
                    <a:pt x="6485473" y="5945046"/>
                  </a:cubicBezTo>
                  <a:lnTo>
                    <a:pt x="6423303" y="6011604"/>
                  </a:lnTo>
                  <a:lnTo>
                    <a:pt x="6298672" y="6146768"/>
                  </a:lnTo>
                  <a:cubicBezTo>
                    <a:pt x="6214853" y="6237315"/>
                    <a:pt x="6128400" y="6327572"/>
                    <a:pt x="6040923" y="6418997"/>
                  </a:cubicBezTo>
                  <a:cubicBezTo>
                    <a:pt x="5997186" y="6464637"/>
                    <a:pt x="5952569" y="6510130"/>
                    <a:pt x="5907662" y="6555769"/>
                  </a:cubicBezTo>
                  <a:cubicBezTo>
                    <a:pt x="5862460" y="6601118"/>
                    <a:pt x="5816528" y="6646172"/>
                    <a:pt x="5769864" y="6691081"/>
                  </a:cubicBezTo>
                  <a:lnTo>
                    <a:pt x="5581270" y="6858000"/>
                  </a:lnTo>
                  <a:lnTo>
                    <a:pt x="5057635" y="6858000"/>
                  </a:lnTo>
                  <a:lnTo>
                    <a:pt x="5112401" y="6812805"/>
                  </a:lnTo>
                  <a:cubicBezTo>
                    <a:pt x="5156505" y="6773364"/>
                    <a:pt x="5199439" y="6732113"/>
                    <a:pt x="5241495" y="6689617"/>
                  </a:cubicBezTo>
                  <a:cubicBezTo>
                    <a:pt x="5325753" y="6604628"/>
                    <a:pt x="5405916" y="6513934"/>
                    <a:pt x="5485639" y="6421192"/>
                  </a:cubicBezTo>
                  <a:cubicBezTo>
                    <a:pt x="5525427" y="6374674"/>
                    <a:pt x="5564631" y="6327425"/>
                    <a:pt x="5603981" y="6279592"/>
                  </a:cubicBezTo>
                  <a:lnTo>
                    <a:pt x="5722615" y="6135503"/>
                  </a:lnTo>
                  <a:cubicBezTo>
                    <a:pt x="5802339" y="6038957"/>
                    <a:pt x="5882062" y="5940510"/>
                    <a:pt x="5967636" y="5845135"/>
                  </a:cubicBezTo>
                  <a:cubicBezTo>
                    <a:pt x="6010496" y="5797446"/>
                    <a:pt x="6054381" y="5750345"/>
                    <a:pt x="6099583" y="5703828"/>
                  </a:cubicBezTo>
                  <a:lnTo>
                    <a:pt x="6168189" y="5634490"/>
                  </a:lnTo>
                  <a:cubicBezTo>
                    <a:pt x="6191300" y="5611524"/>
                    <a:pt x="6216754" y="5587094"/>
                    <a:pt x="6241769" y="5564129"/>
                  </a:cubicBezTo>
                  <a:cubicBezTo>
                    <a:pt x="6342117" y="5470948"/>
                    <a:pt x="6452414" y="5386688"/>
                    <a:pt x="6567684" y="5312962"/>
                  </a:cubicBezTo>
                  <a:cubicBezTo>
                    <a:pt x="6682806" y="5238945"/>
                    <a:pt x="6803635" y="5177360"/>
                    <a:pt x="6918466" y="5121628"/>
                  </a:cubicBezTo>
                  <a:cubicBezTo>
                    <a:pt x="6975808" y="5093833"/>
                    <a:pt x="7031688" y="5067211"/>
                    <a:pt x="7084202" y="5039856"/>
                  </a:cubicBezTo>
                  <a:cubicBezTo>
                    <a:pt x="7136864" y="5012793"/>
                    <a:pt x="7186453" y="4985439"/>
                    <a:pt x="7231508" y="4955159"/>
                  </a:cubicBezTo>
                  <a:cubicBezTo>
                    <a:pt x="7322202" y="4895476"/>
                    <a:pt x="7395635" y="4824530"/>
                    <a:pt x="7455757" y="4736907"/>
                  </a:cubicBezTo>
                  <a:cubicBezTo>
                    <a:pt x="7515440" y="4649431"/>
                    <a:pt x="7562543" y="4547326"/>
                    <a:pt x="7597796" y="4437761"/>
                  </a:cubicBezTo>
                  <a:cubicBezTo>
                    <a:pt x="7632758" y="4328343"/>
                    <a:pt x="7655139" y="4210293"/>
                    <a:pt x="7667720" y="4093562"/>
                  </a:cubicBezTo>
                  <a:cubicBezTo>
                    <a:pt x="7679860" y="3976389"/>
                    <a:pt x="7682494" y="3858925"/>
                    <a:pt x="7680008" y="3742632"/>
                  </a:cubicBezTo>
                  <a:cubicBezTo>
                    <a:pt x="7676350" y="3626192"/>
                    <a:pt x="7668451" y="3510776"/>
                    <a:pt x="7657188" y="3396237"/>
                  </a:cubicBezTo>
                  <a:cubicBezTo>
                    <a:pt x="7645923" y="3281699"/>
                    <a:pt x="7628808" y="3167745"/>
                    <a:pt x="7604818" y="3055255"/>
                  </a:cubicBezTo>
                  <a:cubicBezTo>
                    <a:pt x="7581120" y="2942618"/>
                    <a:pt x="7552888" y="2831298"/>
                    <a:pt x="7522900" y="2720270"/>
                  </a:cubicBezTo>
                  <a:cubicBezTo>
                    <a:pt x="7462926" y="2498361"/>
                    <a:pt x="7392418" y="2277038"/>
                    <a:pt x="7299968" y="2062442"/>
                  </a:cubicBezTo>
                  <a:cubicBezTo>
                    <a:pt x="7207518" y="1847847"/>
                    <a:pt x="7097514" y="1639104"/>
                    <a:pt x="6971566" y="1438698"/>
                  </a:cubicBezTo>
                  <a:cubicBezTo>
                    <a:pt x="6908226" y="1338642"/>
                    <a:pt x="6841668" y="1240340"/>
                    <a:pt x="6771307" y="1144380"/>
                  </a:cubicBezTo>
                  <a:cubicBezTo>
                    <a:pt x="6700945" y="1048419"/>
                    <a:pt x="6625903" y="955677"/>
                    <a:pt x="6547935" y="865129"/>
                  </a:cubicBezTo>
                  <a:cubicBezTo>
                    <a:pt x="6392438" y="683740"/>
                    <a:pt x="6221873" y="514199"/>
                    <a:pt x="6037997" y="359872"/>
                  </a:cubicBezTo>
                  <a:cubicBezTo>
                    <a:pt x="5900420" y="243689"/>
                    <a:pt x="5754861" y="136638"/>
                    <a:pt x="5602369" y="40572"/>
                  </a:cubicBezTo>
                  <a:close/>
                  <a:moveTo>
                    <a:pt x="1689206" y="0"/>
                  </a:moveTo>
                  <a:lnTo>
                    <a:pt x="2580244" y="0"/>
                  </a:lnTo>
                  <a:lnTo>
                    <a:pt x="2556490" y="13997"/>
                  </a:lnTo>
                  <a:cubicBezTo>
                    <a:pt x="2405637" y="107875"/>
                    <a:pt x="2262108" y="212018"/>
                    <a:pt x="2125407" y="323156"/>
                  </a:cubicBezTo>
                  <a:cubicBezTo>
                    <a:pt x="2033982" y="397174"/>
                    <a:pt x="1946944" y="475874"/>
                    <a:pt x="1859322" y="553842"/>
                  </a:cubicBezTo>
                  <a:cubicBezTo>
                    <a:pt x="1771699" y="631664"/>
                    <a:pt x="1686271" y="712557"/>
                    <a:pt x="1607425" y="799741"/>
                  </a:cubicBezTo>
                  <a:cubicBezTo>
                    <a:pt x="1289847" y="1146281"/>
                    <a:pt x="1036342" y="1551627"/>
                    <a:pt x="861829" y="1987400"/>
                  </a:cubicBezTo>
                  <a:cubicBezTo>
                    <a:pt x="774499" y="2205213"/>
                    <a:pt x="707062" y="2430780"/>
                    <a:pt x="661422" y="2660149"/>
                  </a:cubicBezTo>
                  <a:cubicBezTo>
                    <a:pt x="638750" y="2774834"/>
                    <a:pt x="621196" y="2890541"/>
                    <a:pt x="608323" y="3006544"/>
                  </a:cubicBezTo>
                  <a:cubicBezTo>
                    <a:pt x="595888" y="3122545"/>
                    <a:pt x="587990" y="3239131"/>
                    <a:pt x="584625" y="3355571"/>
                  </a:cubicBezTo>
                  <a:cubicBezTo>
                    <a:pt x="581699" y="3472156"/>
                    <a:pt x="582578" y="3588890"/>
                    <a:pt x="589891" y="3705330"/>
                  </a:cubicBezTo>
                  <a:cubicBezTo>
                    <a:pt x="595742" y="3821770"/>
                    <a:pt x="607591" y="3937917"/>
                    <a:pt x="623389" y="4053626"/>
                  </a:cubicBezTo>
                  <a:cubicBezTo>
                    <a:pt x="655864" y="4284896"/>
                    <a:pt x="709988" y="4513828"/>
                    <a:pt x="787078" y="4735736"/>
                  </a:cubicBezTo>
                  <a:cubicBezTo>
                    <a:pt x="864023" y="4957499"/>
                    <a:pt x="962324" y="5172825"/>
                    <a:pt x="1081251" y="5376742"/>
                  </a:cubicBezTo>
                  <a:cubicBezTo>
                    <a:pt x="1140934" y="5478553"/>
                    <a:pt x="1205152" y="5578172"/>
                    <a:pt x="1274196" y="5674278"/>
                  </a:cubicBezTo>
                  <a:cubicBezTo>
                    <a:pt x="1308571" y="5722552"/>
                    <a:pt x="1344557" y="5769654"/>
                    <a:pt x="1381274" y="5816170"/>
                  </a:cubicBezTo>
                  <a:cubicBezTo>
                    <a:pt x="1418575" y="5862543"/>
                    <a:pt x="1456608" y="5908622"/>
                    <a:pt x="1495959" y="5953677"/>
                  </a:cubicBezTo>
                  <a:cubicBezTo>
                    <a:pt x="1652919" y="6133894"/>
                    <a:pt x="1826555" y="6300071"/>
                    <a:pt x="2013356" y="6450448"/>
                  </a:cubicBezTo>
                  <a:cubicBezTo>
                    <a:pt x="2037053" y="6468879"/>
                    <a:pt x="2060020" y="6488188"/>
                    <a:pt x="2083865" y="6506327"/>
                  </a:cubicBezTo>
                  <a:lnTo>
                    <a:pt x="2155688" y="6560744"/>
                  </a:lnTo>
                  <a:lnTo>
                    <a:pt x="2228537" y="6613844"/>
                  </a:lnTo>
                  <a:lnTo>
                    <a:pt x="2302700" y="6665190"/>
                  </a:lnTo>
                  <a:cubicBezTo>
                    <a:pt x="2402465" y="6732186"/>
                    <a:pt x="2505008" y="6795525"/>
                    <a:pt x="2610915" y="6853454"/>
                  </a:cubicBezTo>
                  <a:lnTo>
                    <a:pt x="2619731" y="6858000"/>
                  </a:lnTo>
                  <a:lnTo>
                    <a:pt x="1931408" y="6858000"/>
                  </a:lnTo>
                  <a:lnTo>
                    <a:pt x="1782231" y="6759101"/>
                  </a:lnTo>
                  <a:cubicBezTo>
                    <a:pt x="1566612" y="6607846"/>
                    <a:pt x="1365329" y="6435527"/>
                    <a:pt x="1179844" y="6247262"/>
                  </a:cubicBezTo>
                  <a:cubicBezTo>
                    <a:pt x="994506" y="6059437"/>
                    <a:pt x="824235" y="5851280"/>
                    <a:pt x="677221" y="5628784"/>
                  </a:cubicBezTo>
                  <a:cubicBezTo>
                    <a:pt x="530062" y="5405851"/>
                    <a:pt x="404700" y="5167998"/>
                    <a:pt x="302740" y="4919612"/>
                  </a:cubicBezTo>
                  <a:cubicBezTo>
                    <a:pt x="200636" y="4671373"/>
                    <a:pt x="123692" y="4412162"/>
                    <a:pt x="71615" y="4147685"/>
                  </a:cubicBezTo>
                  <a:cubicBezTo>
                    <a:pt x="45285" y="4015446"/>
                    <a:pt x="26854" y="3881599"/>
                    <a:pt x="14420" y="3747313"/>
                  </a:cubicBezTo>
                  <a:cubicBezTo>
                    <a:pt x="3595" y="3612880"/>
                    <a:pt x="-2256" y="3477862"/>
                    <a:pt x="815" y="3342991"/>
                  </a:cubicBezTo>
                  <a:cubicBezTo>
                    <a:pt x="3156" y="3208119"/>
                    <a:pt x="12811" y="3073394"/>
                    <a:pt x="29340" y="2939692"/>
                  </a:cubicBezTo>
                  <a:cubicBezTo>
                    <a:pt x="45578" y="2805845"/>
                    <a:pt x="68690" y="2673022"/>
                    <a:pt x="97946" y="2541660"/>
                  </a:cubicBezTo>
                  <a:cubicBezTo>
                    <a:pt x="156167" y="2278939"/>
                    <a:pt x="237791" y="2021777"/>
                    <a:pt x="341358" y="1774268"/>
                  </a:cubicBezTo>
                  <a:cubicBezTo>
                    <a:pt x="548640" y="1279252"/>
                    <a:pt x="844567" y="822415"/>
                    <a:pt x="1212758" y="432721"/>
                  </a:cubicBezTo>
                  <a:cubicBezTo>
                    <a:pt x="1305208" y="335736"/>
                    <a:pt x="1399705" y="240506"/>
                    <a:pt x="1499908" y="150982"/>
                  </a:cubicBezTo>
                  <a:cubicBezTo>
                    <a:pt x="1550010" y="106294"/>
                    <a:pt x="1602232" y="64018"/>
                    <a:pt x="1655863" y="2359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9" name="Freeform: Shape 13">
              <a:extLst>
                <a:ext uri="{FF2B5EF4-FFF2-40B4-BE49-F238E27FC236}">
                  <a16:creationId xmlns:a16="http://schemas.microsoft.com/office/drawing/2014/main" id="{EC2EF310-93E6-4F72-B482-07BF5CFBB0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65807" y="-3810"/>
              <a:ext cx="8870393" cy="6858000"/>
            </a:xfrm>
            <a:custGeom>
              <a:avLst/>
              <a:gdLst>
                <a:gd name="connsiteX0" fmla="*/ 6200652 w 8899328"/>
                <a:gd name="connsiteY0" fmla="*/ 0 h 6858000"/>
                <a:gd name="connsiteX1" fmla="*/ 7036991 w 8899328"/>
                <a:gd name="connsiteY1" fmla="*/ 0 h 6858000"/>
                <a:gd name="connsiteX2" fmla="*/ 7111956 w 8899328"/>
                <a:gd name="connsiteY2" fmla="*/ 52444 h 6858000"/>
                <a:gd name="connsiteX3" fmla="*/ 8899328 w 8899328"/>
                <a:gd name="connsiteY3" fmla="*/ 3560285 h 6858000"/>
                <a:gd name="connsiteX4" fmla="*/ 7441506 w 8899328"/>
                <a:gd name="connsiteY4" fmla="*/ 6800585 h 6858000"/>
                <a:gd name="connsiteX5" fmla="*/ 7374130 w 8899328"/>
                <a:gd name="connsiteY5" fmla="*/ 6858000 h 6858000"/>
                <a:gd name="connsiteX6" fmla="*/ 5835221 w 8899328"/>
                <a:gd name="connsiteY6" fmla="*/ 6858000 h 6858000"/>
                <a:gd name="connsiteX7" fmla="*/ 5891385 w 8899328"/>
                <a:gd name="connsiteY7" fmla="*/ 6810175 h 6858000"/>
                <a:gd name="connsiteX8" fmla="*/ 6032854 w 8899328"/>
                <a:gd name="connsiteY8" fmla="*/ 6677494 h 6858000"/>
                <a:gd name="connsiteX9" fmla="*/ 6170584 w 8899328"/>
                <a:gd name="connsiteY9" fmla="*/ 6539762 h 6858000"/>
                <a:gd name="connsiteX10" fmla="*/ 6305296 w 8899328"/>
                <a:gd name="connsiteY10" fmla="*/ 6398150 h 6858000"/>
                <a:gd name="connsiteX11" fmla="*/ 6572709 w 8899328"/>
                <a:gd name="connsiteY11" fmla="*/ 6110468 h 6858000"/>
                <a:gd name="connsiteX12" fmla="*/ 6707707 w 8899328"/>
                <a:gd name="connsiteY12" fmla="*/ 5966410 h 6858000"/>
                <a:gd name="connsiteX13" fmla="*/ 6846876 w 8899328"/>
                <a:gd name="connsiteY13" fmla="*/ 5823934 h 6858000"/>
                <a:gd name="connsiteX14" fmla="*/ 7497863 w 8899328"/>
                <a:gd name="connsiteY14" fmla="*/ 5348633 h 6858000"/>
                <a:gd name="connsiteX15" fmla="*/ 7825226 w 8899328"/>
                <a:gd name="connsiteY15" fmla="*/ 5147788 h 6858000"/>
                <a:gd name="connsiteX16" fmla="*/ 8071216 w 8899328"/>
                <a:gd name="connsiteY16" fmla="*/ 4893890 h 6858000"/>
                <a:gd name="connsiteX17" fmla="*/ 8224043 w 8899328"/>
                <a:gd name="connsiteY17" fmla="*/ 4570985 h 6858000"/>
                <a:gd name="connsiteX18" fmla="*/ 8315049 w 8899328"/>
                <a:gd name="connsiteY18" fmla="*/ 4212279 h 6858000"/>
                <a:gd name="connsiteX19" fmla="*/ 8330721 w 8899328"/>
                <a:gd name="connsiteY19" fmla="*/ 4120699 h 6858000"/>
                <a:gd name="connsiteX20" fmla="*/ 8343947 w 8899328"/>
                <a:gd name="connsiteY20" fmla="*/ 4028973 h 6858000"/>
                <a:gd name="connsiteX21" fmla="*/ 8353867 w 8899328"/>
                <a:gd name="connsiteY21" fmla="*/ 3936961 h 6858000"/>
                <a:gd name="connsiteX22" fmla="*/ 8361055 w 8899328"/>
                <a:gd name="connsiteY22" fmla="*/ 3844661 h 6858000"/>
                <a:gd name="connsiteX23" fmla="*/ 8365083 w 8899328"/>
                <a:gd name="connsiteY23" fmla="*/ 3475748 h 6858000"/>
                <a:gd name="connsiteX24" fmla="*/ 8359475 w 8899328"/>
                <a:gd name="connsiteY24" fmla="*/ 3383736 h 6858000"/>
                <a:gd name="connsiteX25" fmla="*/ 8350992 w 8899328"/>
                <a:gd name="connsiteY25" fmla="*/ 3292012 h 6858000"/>
                <a:gd name="connsiteX26" fmla="*/ 8340497 w 8899328"/>
                <a:gd name="connsiteY26" fmla="*/ 3200431 h 6858000"/>
                <a:gd name="connsiteX27" fmla="*/ 8327557 w 8899328"/>
                <a:gd name="connsiteY27" fmla="*/ 3109137 h 6858000"/>
                <a:gd name="connsiteX28" fmla="*/ 8252222 w 8899328"/>
                <a:gd name="connsiteY28" fmla="*/ 2747843 h 6858000"/>
                <a:gd name="connsiteX29" fmla="*/ 7998038 w 8899328"/>
                <a:gd name="connsiteY29" fmla="*/ 2051137 h 6858000"/>
                <a:gd name="connsiteX30" fmla="*/ 7825803 w 8899328"/>
                <a:gd name="connsiteY30" fmla="*/ 1719174 h 6858000"/>
                <a:gd name="connsiteX31" fmla="*/ 7627401 w 8899328"/>
                <a:gd name="connsiteY31" fmla="*/ 1399431 h 6858000"/>
                <a:gd name="connsiteX32" fmla="*/ 7404557 w 8899328"/>
                <a:gd name="connsiteY32" fmla="*/ 1093490 h 6858000"/>
                <a:gd name="connsiteX33" fmla="*/ 7157849 w 8899328"/>
                <a:gd name="connsiteY33" fmla="*/ 803362 h 6858000"/>
                <a:gd name="connsiteX34" fmla="*/ 6889001 w 8899328"/>
                <a:gd name="connsiteY34" fmla="*/ 530489 h 6858000"/>
                <a:gd name="connsiteX35" fmla="*/ 6597149 w 8899328"/>
                <a:gd name="connsiteY35" fmla="*/ 279180 h 6858000"/>
                <a:gd name="connsiteX36" fmla="*/ 6283731 w 8899328"/>
                <a:gd name="connsiteY36" fmla="*/ 51736 h 6858000"/>
                <a:gd name="connsiteX37" fmla="*/ 1862338 w 8899328"/>
                <a:gd name="connsiteY37" fmla="*/ 0 h 6858000"/>
                <a:gd name="connsiteX38" fmla="*/ 2555184 w 8899328"/>
                <a:gd name="connsiteY38" fmla="*/ 0 h 6858000"/>
                <a:gd name="connsiteX39" fmla="*/ 2420890 w 8899328"/>
                <a:gd name="connsiteY39" fmla="*/ 86030 h 6858000"/>
                <a:gd name="connsiteX40" fmla="*/ 1703381 w 8899328"/>
                <a:gd name="connsiteY40" fmla="*/ 715375 h 6858000"/>
                <a:gd name="connsiteX41" fmla="*/ 923719 w 8899328"/>
                <a:gd name="connsiteY41" fmla="*/ 1986010 h 6858000"/>
                <a:gd name="connsiteX42" fmla="*/ 717122 w 8899328"/>
                <a:gd name="connsiteY42" fmla="*/ 2694936 h 6858000"/>
                <a:gd name="connsiteX43" fmla="*/ 646244 w 8899328"/>
                <a:gd name="connsiteY43" fmla="*/ 3427730 h 6858000"/>
                <a:gd name="connsiteX44" fmla="*/ 707346 w 8899328"/>
                <a:gd name="connsiteY44" fmla="*/ 4160522 h 6858000"/>
                <a:gd name="connsiteX45" fmla="*/ 902872 w 8899328"/>
                <a:gd name="connsiteY45" fmla="*/ 4869880 h 6858000"/>
                <a:gd name="connsiteX46" fmla="*/ 1677359 w 8899328"/>
                <a:gd name="connsiteY46" fmla="*/ 6124701 h 6858000"/>
                <a:gd name="connsiteX47" fmla="*/ 2547624 w 8899328"/>
                <a:gd name="connsiteY47" fmla="*/ 6829930 h 6858000"/>
                <a:gd name="connsiteX48" fmla="*/ 2596857 w 8899328"/>
                <a:gd name="connsiteY48" fmla="*/ 6858000 h 6858000"/>
                <a:gd name="connsiteX49" fmla="*/ 1525198 w 8899328"/>
                <a:gd name="connsiteY49" fmla="*/ 6858000 h 6858000"/>
                <a:gd name="connsiteX50" fmla="*/ 1457823 w 8899328"/>
                <a:gd name="connsiteY50" fmla="*/ 6800585 h 6858000"/>
                <a:gd name="connsiteX51" fmla="*/ 0 w 8899328"/>
                <a:gd name="connsiteY51" fmla="*/ 3560285 h 6858000"/>
                <a:gd name="connsiteX52" fmla="*/ 1787372 w 8899328"/>
                <a:gd name="connsiteY52" fmla="*/ 5244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899328" h="6858000">
                  <a:moveTo>
                    <a:pt x="6200652" y="0"/>
                  </a:moveTo>
                  <a:lnTo>
                    <a:pt x="7036991" y="0"/>
                  </a:lnTo>
                  <a:lnTo>
                    <a:pt x="7111956" y="52444"/>
                  </a:lnTo>
                  <a:cubicBezTo>
                    <a:pt x="8196995" y="850732"/>
                    <a:pt x="8899328" y="2124819"/>
                    <a:pt x="8899328" y="3560285"/>
                  </a:cubicBezTo>
                  <a:cubicBezTo>
                    <a:pt x="8899328" y="4844649"/>
                    <a:pt x="8337073" y="5999820"/>
                    <a:pt x="7441506" y="6800585"/>
                  </a:cubicBezTo>
                  <a:lnTo>
                    <a:pt x="7374130" y="6858000"/>
                  </a:lnTo>
                  <a:lnTo>
                    <a:pt x="5835221" y="6858000"/>
                  </a:lnTo>
                  <a:lnTo>
                    <a:pt x="5891385" y="6810175"/>
                  </a:lnTo>
                  <a:cubicBezTo>
                    <a:pt x="5939440" y="6767098"/>
                    <a:pt x="5986561" y="6722781"/>
                    <a:pt x="6032854" y="6677494"/>
                  </a:cubicBezTo>
                  <a:cubicBezTo>
                    <a:pt x="6079290" y="6632350"/>
                    <a:pt x="6125297" y="6586487"/>
                    <a:pt x="6170584" y="6539762"/>
                  </a:cubicBezTo>
                  <a:cubicBezTo>
                    <a:pt x="6215872" y="6493038"/>
                    <a:pt x="6260585" y="6445738"/>
                    <a:pt x="6305296" y="6398150"/>
                  </a:cubicBezTo>
                  <a:cubicBezTo>
                    <a:pt x="6394865" y="6303119"/>
                    <a:pt x="6483283" y="6206649"/>
                    <a:pt x="6572709" y="6110468"/>
                  </a:cubicBezTo>
                  <a:lnTo>
                    <a:pt x="6707707" y="5966410"/>
                  </a:lnTo>
                  <a:cubicBezTo>
                    <a:pt x="6752995" y="5918535"/>
                    <a:pt x="6798426" y="5871090"/>
                    <a:pt x="6846876" y="5823934"/>
                  </a:cubicBezTo>
                  <a:cubicBezTo>
                    <a:pt x="7037227" y="5634303"/>
                    <a:pt x="7265821" y="5478169"/>
                    <a:pt x="7497863" y="5348633"/>
                  </a:cubicBezTo>
                  <a:cubicBezTo>
                    <a:pt x="7612735" y="5282499"/>
                    <a:pt x="7726745" y="5220534"/>
                    <a:pt x="7825226" y="5147788"/>
                  </a:cubicBezTo>
                  <a:cubicBezTo>
                    <a:pt x="7924139" y="5075471"/>
                    <a:pt x="8006807" y="4992085"/>
                    <a:pt x="8071216" y="4893890"/>
                  </a:cubicBezTo>
                  <a:cubicBezTo>
                    <a:pt x="8136631" y="4796702"/>
                    <a:pt x="8185081" y="4686430"/>
                    <a:pt x="8224043" y="4570985"/>
                  </a:cubicBezTo>
                  <a:cubicBezTo>
                    <a:pt x="8263005" y="4455537"/>
                    <a:pt x="8292046" y="4334053"/>
                    <a:pt x="8315049" y="4212279"/>
                  </a:cubicBezTo>
                  <a:cubicBezTo>
                    <a:pt x="8320225" y="4181657"/>
                    <a:pt x="8326407" y="4151321"/>
                    <a:pt x="8330721" y="4120699"/>
                  </a:cubicBezTo>
                  <a:lnTo>
                    <a:pt x="8343947" y="4028973"/>
                  </a:lnTo>
                  <a:lnTo>
                    <a:pt x="8353867" y="3936961"/>
                  </a:lnTo>
                  <a:cubicBezTo>
                    <a:pt x="8357605" y="3906338"/>
                    <a:pt x="8358468" y="3875427"/>
                    <a:pt x="8361055" y="3844661"/>
                  </a:cubicBezTo>
                  <a:cubicBezTo>
                    <a:pt x="8369825" y="3721738"/>
                    <a:pt x="8369969" y="3598527"/>
                    <a:pt x="8365083" y="3475748"/>
                  </a:cubicBezTo>
                  <a:lnTo>
                    <a:pt x="8359475" y="3383736"/>
                  </a:lnTo>
                  <a:cubicBezTo>
                    <a:pt x="8357031" y="3353114"/>
                    <a:pt x="8353723" y="3322634"/>
                    <a:pt x="8350992" y="3292012"/>
                  </a:cubicBezTo>
                  <a:cubicBezTo>
                    <a:pt x="8348549" y="3261388"/>
                    <a:pt x="8343947" y="3230909"/>
                    <a:pt x="8340497" y="3200431"/>
                  </a:cubicBezTo>
                  <a:cubicBezTo>
                    <a:pt x="8337333" y="3169807"/>
                    <a:pt x="8332301" y="3139471"/>
                    <a:pt x="8327557" y="3109137"/>
                  </a:cubicBezTo>
                  <a:cubicBezTo>
                    <a:pt x="8308293" y="2987651"/>
                    <a:pt x="8283133" y="2867173"/>
                    <a:pt x="8252222" y="2747843"/>
                  </a:cubicBezTo>
                  <a:cubicBezTo>
                    <a:pt x="8188963" y="2509618"/>
                    <a:pt x="8103565" y="2276424"/>
                    <a:pt x="7998038" y="2051137"/>
                  </a:cubicBezTo>
                  <a:cubicBezTo>
                    <a:pt x="7945131" y="1938709"/>
                    <a:pt x="7887767" y="1827864"/>
                    <a:pt x="7825803" y="1719174"/>
                  </a:cubicBezTo>
                  <a:cubicBezTo>
                    <a:pt x="7764413" y="1610196"/>
                    <a:pt x="7697704" y="1503807"/>
                    <a:pt x="7627401" y="1399431"/>
                  </a:cubicBezTo>
                  <a:cubicBezTo>
                    <a:pt x="7557241" y="1295054"/>
                    <a:pt x="7482337" y="1193408"/>
                    <a:pt x="7404557" y="1093490"/>
                  </a:cubicBezTo>
                  <a:cubicBezTo>
                    <a:pt x="7326203" y="994145"/>
                    <a:pt x="7243824" y="897388"/>
                    <a:pt x="7157849" y="803362"/>
                  </a:cubicBezTo>
                  <a:cubicBezTo>
                    <a:pt x="7071731" y="709624"/>
                    <a:pt x="6982739" y="617755"/>
                    <a:pt x="6889001" y="530489"/>
                  </a:cubicBezTo>
                  <a:cubicBezTo>
                    <a:pt x="6795407" y="443077"/>
                    <a:pt x="6698076" y="359115"/>
                    <a:pt x="6597149" y="279180"/>
                  </a:cubicBezTo>
                  <a:cubicBezTo>
                    <a:pt x="6496223" y="199244"/>
                    <a:pt x="6391846" y="122902"/>
                    <a:pt x="6283731" y="51736"/>
                  </a:cubicBezTo>
                  <a:close/>
                  <a:moveTo>
                    <a:pt x="1862338" y="0"/>
                  </a:moveTo>
                  <a:lnTo>
                    <a:pt x="2555184" y="0"/>
                  </a:lnTo>
                  <a:lnTo>
                    <a:pt x="2420890" y="86030"/>
                  </a:lnTo>
                  <a:cubicBezTo>
                    <a:pt x="2154693" y="266478"/>
                    <a:pt x="1913733" y="479863"/>
                    <a:pt x="1703381" y="715375"/>
                  </a:cubicBezTo>
                  <a:cubicBezTo>
                    <a:pt x="1365810" y="1092339"/>
                    <a:pt x="1104149" y="1525660"/>
                    <a:pt x="923719" y="1986010"/>
                  </a:cubicBezTo>
                  <a:cubicBezTo>
                    <a:pt x="833720" y="2216041"/>
                    <a:pt x="763129" y="2453260"/>
                    <a:pt x="717122" y="2694936"/>
                  </a:cubicBezTo>
                  <a:cubicBezTo>
                    <a:pt x="671259" y="2936614"/>
                    <a:pt x="647538" y="3182027"/>
                    <a:pt x="646244" y="3427730"/>
                  </a:cubicBezTo>
                  <a:cubicBezTo>
                    <a:pt x="644376" y="3673432"/>
                    <a:pt x="665077" y="3918845"/>
                    <a:pt x="707346" y="4160522"/>
                  </a:cubicBezTo>
                  <a:cubicBezTo>
                    <a:pt x="749183" y="4402342"/>
                    <a:pt x="816035" y="4639849"/>
                    <a:pt x="902872" y="4869880"/>
                  </a:cubicBezTo>
                  <a:cubicBezTo>
                    <a:pt x="1077984" y="5329367"/>
                    <a:pt x="1339500" y="5759239"/>
                    <a:pt x="1677359" y="6124701"/>
                  </a:cubicBezTo>
                  <a:cubicBezTo>
                    <a:pt x="1930752" y="6398797"/>
                    <a:pt x="2225066" y="6636097"/>
                    <a:pt x="2547624" y="6829930"/>
                  </a:cubicBezTo>
                  <a:lnTo>
                    <a:pt x="2596857" y="6858000"/>
                  </a:lnTo>
                  <a:lnTo>
                    <a:pt x="1525198" y="6858000"/>
                  </a:lnTo>
                  <a:lnTo>
                    <a:pt x="1457823" y="6800585"/>
                  </a:lnTo>
                  <a:cubicBezTo>
                    <a:pt x="562255" y="5999820"/>
                    <a:pt x="0" y="4844649"/>
                    <a:pt x="0" y="3560285"/>
                  </a:cubicBezTo>
                  <a:cubicBezTo>
                    <a:pt x="0" y="2124819"/>
                    <a:pt x="702333" y="850732"/>
                    <a:pt x="1787372" y="5244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5" name="Freeform: Shape 14">
              <a:extLst>
                <a:ext uri="{FF2B5EF4-FFF2-40B4-BE49-F238E27FC236}">
                  <a16:creationId xmlns:a16="http://schemas.microsoft.com/office/drawing/2014/main" id="{100AB910-B0C2-495C-AFD9-34F51C9D45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810"/>
              <a:ext cx="12192000" cy="6858000"/>
            </a:xfrm>
            <a:custGeom>
              <a:avLst/>
              <a:gdLst>
                <a:gd name="connsiteX0" fmla="*/ 8201697 w 12192000"/>
                <a:gd name="connsiteY0" fmla="*/ 0 h 6858001"/>
                <a:gd name="connsiteX1" fmla="*/ 12192000 w 12192000"/>
                <a:gd name="connsiteY1" fmla="*/ 0 h 6858001"/>
                <a:gd name="connsiteX2" fmla="*/ 12192000 w 12192000"/>
                <a:gd name="connsiteY2" fmla="*/ 6858001 h 6858001"/>
                <a:gd name="connsiteX3" fmla="*/ 8460487 w 12192000"/>
                <a:gd name="connsiteY3" fmla="*/ 6858001 h 6858001"/>
                <a:gd name="connsiteX4" fmla="*/ 8553921 w 12192000"/>
                <a:gd name="connsiteY4" fmla="*/ 6784577 h 6858001"/>
                <a:gd name="connsiteX5" fmla="*/ 10092281 w 12192000"/>
                <a:gd name="connsiteY5" fmla="*/ 3522553 h 6858001"/>
                <a:gd name="connsiteX6" fmla="*/ 8228486 w 12192000"/>
                <a:gd name="connsiteY6" fmla="*/ 17174 h 6858001"/>
                <a:gd name="connsiteX7" fmla="*/ 0 w 12192000"/>
                <a:gd name="connsiteY7" fmla="*/ 0 h 6858001"/>
                <a:gd name="connsiteX8" fmla="*/ 3528179 w 12192000"/>
                <a:gd name="connsiteY8" fmla="*/ 0 h 6858001"/>
                <a:gd name="connsiteX9" fmla="*/ 3501391 w 12192000"/>
                <a:gd name="connsiteY9" fmla="*/ 17174 h 6858001"/>
                <a:gd name="connsiteX10" fmla="*/ 1637595 w 12192000"/>
                <a:gd name="connsiteY10" fmla="*/ 3522553 h 6858001"/>
                <a:gd name="connsiteX11" fmla="*/ 3175956 w 12192000"/>
                <a:gd name="connsiteY11" fmla="*/ 6784577 h 6858001"/>
                <a:gd name="connsiteX12" fmla="*/ 3269390 w 12192000"/>
                <a:gd name="connsiteY12" fmla="*/ 6858001 h 6858001"/>
                <a:gd name="connsiteX13" fmla="*/ 0 w 12192000"/>
                <a:gd name="connsiteY13"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6858001">
                  <a:moveTo>
                    <a:pt x="8201697" y="0"/>
                  </a:moveTo>
                  <a:lnTo>
                    <a:pt x="12192000" y="0"/>
                  </a:lnTo>
                  <a:lnTo>
                    <a:pt x="12192000" y="6858001"/>
                  </a:lnTo>
                  <a:lnTo>
                    <a:pt x="8460487" y="6858001"/>
                  </a:lnTo>
                  <a:lnTo>
                    <a:pt x="8553921" y="6784577"/>
                  </a:lnTo>
                  <a:cubicBezTo>
                    <a:pt x="9493436" y="6009220"/>
                    <a:pt x="10092281" y="4835820"/>
                    <a:pt x="10092281" y="3522553"/>
                  </a:cubicBezTo>
                  <a:cubicBezTo>
                    <a:pt x="10092281" y="2063368"/>
                    <a:pt x="9352966" y="776858"/>
                    <a:pt x="8228486" y="17174"/>
                  </a:cubicBezTo>
                  <a:close/>
                  <a:moveTo>
                    <a:pt x="0" y="0"/>
                  </a:moveTo>
                  <a:lnTo>
                    <a:pt x="3528179" y="0"/>
                  </a:lnTo>
                  <a:lnTo>
                    <a:pt x="3501391" y="17174"/>
                  </a:lnTo>
                  <a:cubicBezTo>
                    <a:pt x="2376910" y="776858"/>
                    <a:pt x="1637595" y="2063368"/>
                    <a:pt x="1637595" y="3522553"/>
                  </a:cubicBezTo>
                  <a:cubicBezTo>
                    <a:pt x="1637595" y="4835820"/>
                    <a:pt x="2236440" y="6009220"/>
                    <a:pt x="3175956" y="6784577"/>
                  </a:cubicBezTo>
                  <a:lnTo>
                    <a:pt x="3269390" y="6858001"/>
                  </a:lnTo>
                  <a:lnTo>
                    <a:pt x="0"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ZoneTexte 4">
            <a:extLst>
              <a:ext uri="{FF2B5EF4-FFF2-40B4-BE49-F238E27FC236}">
                <a16:creationId xmlns:a16="http://schemas.microsoft.com/office/drawing/2014/main" id="{305FFDE3-A358-EBA1-BCF3-41762DB17E48}"/>
              </a:ext>
            </a:extLst>
          </p:cNvPr>
          <p:cNvSpPr txBox="1"/>
          <p:nvPr/>
        </p:nvSpPr>
        <p:spPr>
          <a:xfrm>
            <a:off x="8217945" y="5770143"/>
            <a:ext cx="3847381" cy="830997"/>
          </a:xfrm>
          <a:prstGeom prst="rect">
            <a:avLst/>
          </a:prstGeom>
          <a:noFill/>
        </p:spPr>
        <p:txBody>
          <a:bodyPr wrap="square" rtlCol="0">
            <a:spAutoFit/>
          </a:bodyPr>
          <a:lstStyle/>
          <a:p>
            <a:r>
              <a:rPr lang="fr-FR" sz="2400" b="1" dirty="0">
                <a:solidFill>
                  <a:schemeClr val="bg1"/>
                </a:solidFill>
              </a:rPr>
              <a:t>Artisans Fabricant Des Paniers En Osier</a:t>
            </a:r>
          </a:p>
        </p:txBody>
      </p:sp>
    </p:spTree>
    <p:extLst>
      <p:ext uri="{BB962C8B-B14F-4D97-AF65-F5344CB8AC3E}">
        <p14:creationId xmlns:p14="http://schemas.microsoft.com/office/powerpoint/2010/main" val="3766588098"/>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5093ECC-8BEB-4546-A80D-0B4887662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10;&#10;Description générée automatiquement">
            <a:extLst>
              <a:ext uri="{FF2B5EF4-FFF2-40B4-BE49-F238E27FC236}">
                <a16:creationId xmlns:a16="http://schemas.microsoft.com/office/drawing/2014/main" id="{EA22D3C3-78AC-B9CC-F2B4-C9FFBD072B1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4575" y="685800"/>
            <a:ext cx="10821625" cy="5486400"/>
          </a:xfrm>
          <a:prstGeom prst="rect">
            <a:avLst/>
          </a:prstGeom>
          <a:ln w="31750">
            <a:solidFill>
              <a:schemeClr val="bg1"/>
            </a:solidFill>
          </a:ln>
        </p:spPr>
      </p:pic>
      <p:sp>
        <p:nvSpPr>
          <p:cNvPr id="4" name="ZoneTexte 3">
            <a:extLst>
              <a:ext uri="{FF2B5EF4-FFF2-40B4-BE49-F238E27FC236}">
                <a16:creationId xmlns:a16="http://schemas.microsoft.com/office/drawing/2014/main" id="{C6328FF4-C7FF-BC93-CFBF-22A88B5FEEE4}"/>
              </a:ext>
            </a:extLst>
          </p:cNvPr>
          <p:cNvSpPr txBox="1"/>
          <p:nvPr/>
        </p:nvSpPr>
        <p:spPr>
          <a:xfrm>
            <a:off x="3748178" y="224135"/>
            <a:ext cx="6400800" cy="461665"/>
          </a:xfrm>
          <a:prstGeom prst="rect">
            <a:avLst/>
          </a:prstGeom>
          <a:noFill/>
        </p:spPr>
        <p:txBody>
          <a:bodyPr wrap="square" rtlCol="0">
            <a:spAutoFit/>
          </a:bodyPr>
          <a:lstStyle/>
          <a:p>
            <a:r>
              <a:rPr lang="fr-FR" sz="2400" b="1" dirty="0">
                <a:solidFill>
                  <a:schemeClr val="bg1"/>
                </a:solidFill>
              </a:rPr>
              <a:t>Vente De Plantains et Prunes Grillés</a:t>
            </a:r>
          </a:p>
        </p:txBody>
      </p:sp>
    </p:spTree>
    <p:extLst>
      <p:ext uri="{BB962C8B-B14F-4D97-AF65-F5344CB8AC3E}">
        <p14:creationId xmlns:p14="http://schemas.microsoft.com/office/powerpoint/2010/main" val="1835275578"/>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5093ECC-8BEB-4546-A80D-0B4887662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rrain, extérieur, personne&#10;&#10;Description générée automatiquement">
            <a:extLst>
              <a:ext uri="{FF2B5EF4-FFF2-40B4-BE49-F238E27FC236}">
                <a16:creationId xmlns:a16="http://schemas.microsoft.com/office/drawing/2014/main" id="{A56DD777-A561-9771-4754-0AE2A48428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4575" y="685800"/>
            <a:ext cx="10821625" cy="5486400"/>
          </a:xfrm>
          <a:prstGeom prst="rect">
            <a:avLst/>
          </a:prstGeom>
          <a:ln w="34925">
            <a:solidFill>
              <a:schemeClr val="bg1"/>
            </a:solidFill>
          </a:ln>
        </p:spPr>
      </p:pic>
      <p:sp>
        <p:nvSpPr>
          <p:cNvPr id="4" name="ZoneTexte 3">
            <a:extLst>
              <a:ext uri="{FF2B5EF4-FFF2-40B4-BE49-F238E27FC236}">
                <a16:creationId xmlns:a16="http://schemas.microsoft.com/office/drawing/2014/main" id="{74B69CAD-6F68-99ED-7B97-A50F601CC94C}"/>
              </a:ext>
            </a:extLst>
          </p:cNvPr>
          <p:cNvSpPr txBox="1"/>
          <p:nvPr/>
        </p:nvSpPr>
        <p:spPr>
          <a:xfrm>
            <a:off x="4037162" y="224135"/>
            <a:ext cx="7643004" cy="461665"/>
          </a:xfrm>
          <a:prstGeom prst="rect">
            <a:avLst/>
          </a:prstGeom>
          <a:noFill/>
        </p:spPr>
        <p:txBody>
          <a:bodyPr wrap="square" rtlCol="0">
            <a:spAutoFit/>
          </a:bodyPr>
          <a:lstStyle/>
          <a:p>
            <a:r>
              <a:rPr lang="fr-FR" sz="2400" b="1" dirty="0">
                <a:solidFill>
                  <a:schemeClr val="bg1"/>
                </a:solidFill>
              </a:rPr>
              <a:t>Artisan Fabricant De Marmite</a:t>
            </a:r>
          </a:p>
        </p:txBody>
      </p:sp>
    </p:spTree>
    <p:extLst>
      <p:ext uri="{BB962C8B-B14F-4D97-AF65-F5344CB8AC3E}">
        <p14:creationId xmlns:p14="http://schemas.microsoft.com/office/powerpoint/2010/main" val="1099391459"/>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5093ECC-8BEB-4546-A80D-0B4887662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a:extLst>
              <a:ext uri="{FF2B5EF4-FFF2-40B4-BE49-F238E27FC236}">
                <a16:creationId xmlns:a16="http://schemas.microsoft.com/office/drawing/2014/main" id="{31A1CCCA-3FB8-2CA7-779F-BFA243C1D82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4575" y="685800"/>
            <a:ext cx="10821625" cy="5486400"/>
          </a:xfrm>
          <a:prstGeom prst="rect">
            <a:avLst/>
          </a:prstGeom>
          <a:ln w="34925">
            <a:solidFill>
              <a:schemeClr val="bg1"/>
            </a:solidFill>
          </a:ln>
        </p:spPr>
      </p:pic>
      <p:sp>
        <p:nvSpPr>
          <p:cNvPr id="4" name="ZoneTexte 3">
            <a:extLst>
              <a:ext uri="{FF2B5EF4-FFF2-40B4-BE49-F238E27FC236}">
                <a16:creationId xmlns:a16="http://schemas.microsoft.com/office/drawing/2014/main" id="{E05A81D5-8247-6E4E-FA0D-AEB5A812B5F0}"/>
              </a:ext>
            </a:extLst>
          </p:cNvPr>
          <p:cNvSpPr txBox="1"/>
          <p:nvPr/>
        </p:nvSpPr>
        <p:spPr>
          <a:xfrm>
            <a:off x="4830792" y="224135"/>
            <a:ext cx="5469147" cy="461665"/>
          </a:xfrm>
          <a:prstGeom prst="rect">
            <a:avLst/>
          </a:prstGeom>
          <a:noFill/>
        </p:spPr>
        <p:txBody>
          <a:bodyPr wrap="square" rtlCol="0">
            <a:spAutoFit/>
          </a:bodyPr>
          <a:lstStyle/>
          <a:p>
            <a:r>
              <a:rPr lang="fr-FR" sz="2400" b="1" dirty="0">
                <a:solidFill>
                  <a:schemeClr val="bg1"/>
                </a:solidFill>
              </a:rPr>
              <a:t>Marchand De Fruits</a:t>
            </a:r>
          </a:p>
        </p:txBody>
      </p:sp>
    </p:spTree>
    <p:extLst>
      <p:ext uri="{BB962C8B-B14F-4D97-AF65-F5344CB8AC3E}">
        <p14:creationId xmlns:p14="http://schemas.microsoft.com/office/powerpoint/2010/main" val="135920587"/>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5093ECC-8BEB-4546-A80D-0B4887662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ersonne, extérieur, gril&#10;&#10;Description générée automatiquement">
            <a:extLst>
              <a:ext uri="{FF2B5EF4-FFF2-40B4-BE49-F238E27FC236}">
                <a16:creationId xmlns:a16="http://schemas.microsoft.com/office/drawing/2014/main" id="{21505A51-8309-35AE-F9ED-A8B451ADBB8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4575" y="685800"/>
            <a:ext cx="10821625" cy="5486400"/>
          </a:xfrm>
          <a:prstGeom prst="rect">
            <a:avLst/>
          </a:prstGeom>
          <a:ln w="34925">
            <a:solidFill>
              <a:schemeClr val="bg1"/>
            </a:solidFill>
          </a:ln>
        </p:spPr>
      </p:pic>
      <p:sp>
        <p:nvSpPr>
          <p:cNvPr id="4" name="ZoneTexte 3">
            <a:extLst>
              <a:ext uri="{FF2B5EF4-FFF2-40B4-BE49-F238E27FC236}">
                <a16:creationId xmlns:a16="http://schemas.microsoft.com/office/drawing/2014/main" id="{90DDEE2A-10F3-F237-7F4F-D52A88F7E018}"/>
              </a:ext>
            </a:extLst>
          </p:cNvPr>
          <p:cNvSpPr txBox="1"/>
          <p:nvPr/>
        </p:nvSpPr>
        <p:spPr>
          <a:xfrm>
            <a:off x="927552" y="0"/>
            <a:ext cx="10821625" cy="461665"/>
          </a:xfrm>
          <a:prstGeom prst="rect">
            <a:avLst/>
          </a:prstGeom>
          <a:noFill/>
        </p:spPr>
        <p:txBody>
          <a:bodyPr wrap="square" rtlCol="0">
            <a:spAutoFit/>
          </a:bodyPr>
          <a:lstStyle/>
          <a:p>
            <a:r>
              <a:rPr lang="fr-FR" sz="2400" b="1" dirty="0">
                <a:solidFill>
                  <a:schemeClr val="bg1"/>
                </a:solidFill>
              </a:rPr>
              <a:t>Artisan Cordonnier Bottier Confectionnant  à la main des chaussures  ( Douala ) </a:t>
            </a:r>
          </a:p>
        </p:txBody>
      </p:sp>
    </p:spTree>
    <p:extLst>
      <p:ext uri="{BB962C8B-B14F-4D97-AF65-F5344CB8AC3E}">
        <p14:creationId xmlns:p14="http://schemas.microsoft.com/office/powerpoint/2010/main" val="2536430678"/>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ersonne, matériel&#10;&#10;Description générée automatiquement">
            <a:extLst>
              <a:ext uri="{FF2B5EF4-FFF2-40B4-BE49-F238E27FC236}">
                <a16:creationId xmlns:a16="http://schemas.microsoft.com/office/drawing/2014/main" id="{B983A928-9DC0-71C1-7A3D-930352085AF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30351"/>
            <a:ext cx="11576450" cy="6066211"/>
          </a:xfrm>
          <a:prstGeom prst="rect">
            <a:avLst/>
          </a:prstGeom>
          <a:ln w="34925">
            <a:solidFill>
              <a:schemeClr val="bg1"/>
            </a:solidFill>
          </a:ln>
        </p:spPr>
      </p:pic>
      <p:sp>
        <p:nvSpPr>
          <p:cNvPr id="4" name="ZoneTexte 3">
            <a:extLst>
              <a:ext uri="{FF2B5EF4-FFF2-40B4-BE49-F238E27FC236}">
                <a16:creationId xmlns:a16="http://schemas.microsoft.com/office/drawing/2014/main" id="{09ED21B8-EF1D-3B45-340D-2A2B5CC03A6A}"/>
              </a:ext>
            </a:extLst>
          </p:cNvPr>
          <p:cNvSpPr txBox="1"/>
          <p:nvPr/>
        </p:nvSpPr>
        <p:spPr>
          <a:xfrm>
            <a:off x="5296619" y="68686"/>
            <a:ext cx="7591245" cy="461665"/>
          </a:xfrm>
          <a:prstGeom prst="rect">
            <a:avLst/>
          </a:prstGeom>
          <a:noFill/>
        </p:spPr>
        <p:txBody>
          <a:bodyPr wrap="square" rtlCol="0">
            <a:spAutoFit/>
          </a:bodyPr>
          <a:lstStyle/>
          <a:p>
            <a:r>
              <a:rPr lang="fr-FR" sz="2400" b="1" dirty="0">
                <a:solidFill>
                  <a:schemeClr val="bg1"/>
                </a:solidFill>
              </a:rPr>
              <a:t>Artisan Bottier</a:t>
            </a:r>
          </a:p>
        </p:txBody>
      </p:sp>
    </p:spTree>
    <p:extLst>
      <p:ext uri="{BB962C8B-B14F-4D97-AF65-F5344CB8AC3E}">
        <p14:creationId xmlns:p14="http://schemas.microsoft.com/office/powerpoint/2010/main" val="3144768227"/>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 personne, femme, magasin&#10;&#10;Description générée automatiquement">
            <a:extLst>
              <a:ext uri="{FF2B5EF4-FFF2-40B4-BE49-F238E27FC236}">
                <a16:creationId xmlns:a16="http://schemas.microsoft.com/office/drawing/2014/main" id="{F9B55C69-7420-9EBA-E567-5C8AE23364B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93775"/>
            <a:ext cx="11576450" cy="6102787"/>
          </a:xfrm>
          <a:prstGeom prst="rect">
            <a:avLst/>
          </a:prstGeom>
          <a:ln w="34925">
            <a:solidFill>
              <a:schemeClr val="bg1"/>
            </a:solidFill>
          </a:ln>
        </p:spPr>
      </p:pic>
      <p:sp>
        <p:nvSpPr>
          <p:cNvPr id="4" name="ZoneTexte 3">
            <a:extLst>
              <a:ext uri="{FF2B5EF4-FFF2-40B4-BE49-F238E27FC236}">
                <a16:creationId xmlns:a16="http://schemas.microsoft.com/office/drawing/2014/main" id="{6CCBF64A-5980-C08B-957D-F58D399E5EB9}"/>
              </a:ext>
            </a:extLst>
          </p:cNvPr>
          <p:cNvSpPr txBox="1"/>
          <p:nvPr/>
        </p:nvSpPr>
        <p:spPr>
          <a:xfrm>
            <a:off x="2035834" y="52008"/>
            <a:ext cx="8712679" cy="461665"/>
          </a:xfrm>
          <a:prstGeom prst="rect">
            <a:avLst/>
          </a:prstGeom>
          <a:noFill/>
        </p:spPr>
        <p:txBody>
          <a:bodyPr wrap="square" rtlCol="0">
            <a:spAutoFit/>
          </a:bodyPr>
          <a:lstStyle/>
          <a:p>
            <a:r>
              <a:rPr lang="fr-FR" sz="2400" b="1" dirty="0">
                <a:solidFill>
                  <a:schemeClr val="bg1"/>
                </a:solidFill>
              </a:rPr>
              <a:t>Coiffeuse Au Travail Dans Son Salon  De beauté à Douala </a:t>
            </a:r>
          </a:p>
        </p:txBody>
      </p:sp>
    </p:spTree>
    <p:extLst>
      <p:ext uri="{BB962C8B-B14F-4D97-AF65-F5344CB8AC3E}">
        <p14:creationId xmlns:p14="http://schemas.microsoft.com/office/powerpoint/2010/main" val="3883124099"/>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ur, personne, intérieur&#10;&#10;Description générée automatiquement">
            <a:extLst>
              <a:ext uri="{FF2B5EF4-FFF2-40B4-BE49-F238E27FC236}">
                <a16:creationId xmlns:a16="http://schemas.microsoft.com/office/drawing/2014/main" id="{5A7A4CA7-0E5B-BC69-095F-488E704E034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93775"/>
            <a:ext cx="11576450" cy="6102787"/>
          </a:xfrm>
          <a:prstGeom prst="rect">
            <a:avLst/>
          </a:prstGeom>
          <a:ln w="34925">
            <a:solidFill>
              <a:schemeClr val="bg1"/>
            </a:solidFill>
          </a:ln>
        </p:spPr>
      </p:pic>
      <p:sp>
        <p:nvSpPr>
          <p:cNvPr id="4" name="ZoneTexte 3">
            <a:extLst>
              <a:ext uri="{FF2B5EF4-FFF2-40B4-BE49-F238E27FC236}">
                <a16:creationId xmlns:a16="http://schemas.microsoft.com/office/drawing/2014/main" id="{54E5910F-9298-B75E-6136-90D0689D51C2}"/>
              </a:ext>
            </a:extLst>
          </p:cNvPr>
          <p:cNvSpPr txBox="1"/>
          <p:nvPr/>
        </p:nvSpPr>
        <p:spPr>
          <a:xfrm>
            <a:off x="5436129" y="37152"/>
            <a:ext cx="4606506" cy="461665"/>
          </a:xfrm>
          <a:prstGeom prst="rect">
            <a:avLst/>
          </a:prstGeom>
          <a:noFill/>
        </p:spPr>
        <p:txBody>
          <a:bodyPr wrap="square" rtlCol="0">
            <a:spAutoFit/>
          </a:bodyPr>
          <a:lstStyle/>
          <a:p>
            <a:r>
              <a:rPr lang="fr-FR" sz="2400" b="1" dirty="0">
                <a:solidFill>
                  <a:schemeClr val="bg1"/>
                </a:solidFill>
              </a:rPr>
              <a:t>Coiffeuse</a:t>
            </a:r>
          </a:p>
        </p:txBody>
      </p:sp>
    </p:spTree>
    <p:extLst>
      <p:ext uri="{BB962C8B-B14F-4D97-AF65-F5344CB8AC3E}">
        <p14:creationId xmlns:p14="http://schemas.microsoft.com/office/powerpoint/2010/main" val="2103152228"/>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intérieur, personne, préparation, cuisinant&#10;&#10;Description générée automatiquement">
            <a:extLst>
              <a:ext uri="{FF2B5EF4-FFF2-40B4-BE49-F238E27FC236}">
                <a16:creationId xmlns:a16="http://schemas.microsoft.com/office/drawing/2014/main" id="{08D7AB71-A5C1-F7EC-CC64-843617F834B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93775"/>
            <a:ext cx="11576450" cy="6102787"/>
          </a:xfrm>
          <a:prstGeom prst="rect">
            <a:avLst/>
          </a:prstGeom>
          <a:ln w="34925">
            <a:solidFill>
              <a:schemeClr val="bg1"/>
            </a:solidFill>
          </a:ln>
        </p:spPr>
      </p:pic>
      <p:sp>
        <p:nvSpPr>
          <p:cNvPr id="4" name="ZoneTexte 3">
            <a:extLst>
              <a:ext uri="{FF2B5EF4-FFF2-40B4-BE49-F238E27FC236}">
                <a16:creationId xmlns:a16="http://schemas.microsoft.com/office/drawing/2014/main" id="{72C7D2AF-8997-5827-10C4-45413C8B0515}"/>
              </a:ext>
            </a:extLst>
          </p:cNvPr>
          <p:cNvSpPr txBox="1"/>
          <p:nvPr/>
        </p:nvSpPr>
        <p:spPr>
          <a:xfrm>
            <a:off x="5072332" y="45201"/>
            <a:ext cx="6297283" cy="461665"/>
          </a:xfrm>
          <a:prstGeom prst="rect">
            <a:avLst/>
          </a:prstGeom>
          <a:noFill/>
        </p:spPr>
        <p:txBody>
          <a:bodyPr wrap="square" rtlCol="0">
            <a:spAutoFit/>
          </a:bodyPr>
          <a:lstStyle/>
          <a:p>
            <a:r>
              <a:rPr lang="fr-FR" sz="2400" b="1" dirty="0">
                <a:solidFill>
                  <a:schemeClr val="bg1"/>
                </a:solidFill>
              </a:rPr>
              <a:t>Charpentier</a:t>
            </a:r>
          </a:p>
        </p:txBody>
      </p:sp>
    </p:spTree>
    <p:extLst>
      <p:ext uri="{BB962C8B-B14F-4D97-AF65-F5344CB8AC3E}">
        <p14:creationId xmlns:p14="http://schemas.microsoft.com/office/powerpoint/2010/main" val="2146663000"/>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intérieur, repas&#10;&#10;Description générée automatiquement">
            <a:extLst>
              <a:ext uri="{FF2B5EF4-FFF2-40B4-BE49-F238E27FC236}">
                <a16:creationId xmlns:a16="http://schemas.microsoft.com/office/drawing/2014/main" id="{74816636-CA14-E097-640D-6B03FF631E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75487"/>
            <a:ext cx="11576450" cy="6121075"/>
          </a:xfrm>
          <a:prstGeom prst="rect">
            <a:avLst/>
          </a:prstGeom>
          <a:ln w="34925">
            <a:solidFill>
              <a:schemeClr val="bg1"/>
            </a:solidFill>
          </a:ln>
        </p:spPr>
      </p:pic>
      <p:sp>
        <p:nvSpPr>
          <p:cNvPr id="4" name="ZoneTexte 3">
            <a:extLst>
              <a:ext uri="{FF2B5EF4-FFF2-40B4-BE49-F238E27FC236}">
                <a16:creationId xmlns:a16="http://schemas.microsoft.com/office/drawing/2014/main" id="{403BEEFB-0B76-870E-A813-7641F47E4227}"/>
              </a:ext>
            </a:extLst>
          </p:cNvPr>
          <p:cNvSpPr txBox="1"/>
          <p:nvPr/>
        </p:nvSpPr>
        <p:spPr>
          <a:xfrm>
            <a:off x="4157932" y="30605"/>
            <a:ext cx="8341843" cy="461665"/>
          </a:xfrm>
          <a:prstGeom prst="rect">
            <a:avLst/>
          </a:prstGeom>
          <a:noFill/>
        </p:spPr>
        <p:txBody>
          <a:bodyPr wrap="square" rtlCol="0">
            <a:spAutoFit/>
          </a:bodyPr>
          <a:lstStyle/>
          <a:p>
            <a:r>
              <a:rPr lang="fr-FR" sz="2400" b="1" dirty="0">
                <a:solidFill>
                  <a:schemeClr val="bg1"/>
                </a:solidFill>
              </a:rPr>
              <a:t>Menuisiers au rabotage du bois</a:t>
            </a:r>
          </a:p>
        </p:txBody>
      </p:sp>
    </p:spTree>
    <p:extLst>
      <p:ext uri="{BB962C8B-B14F-4D97-AF65-F5344CB8AC3E}">
        <p14:creationId xmlns:p14="http://schemas.microsoft.com/office/powerpoint/2010/main" val="4032078615"/>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ersonne, intérieur, homme, cuisine&#10;&#10;Description générée automatiquement">
            <a:extLst>
              <a:ext uri="{FF2B5EF4-FFF2-40B4-BE49-F238E27FC236}">
                <a16:creationId xmlns:a16="http://schemas.microsoft.com/office/drawing/2014/main" id="{506CBB87-C910-FD38-FBF9-7FFEB0743B9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52091"/>
            <a:ext cx="11576450" cy="6044471"/>
          </a:xfrm>
          <a:prstGeom prst="rect">
            <a:avLst/>
          </a:prstGeom>
          <a:ln w="34925">
            <a:solidFill>
              <a:schemeClr val="bg1"/>
            </a:solidFill>
          </a:ln>
        </p:spPr>
      </p:pic>
      <p:sp>
        <p:nvSpPr>
          <p:cNvPr id="4" name="ZoneTexte 3">
            <a:extLst>
              <a:ext uri="{FF2B5EF4-FFF2-40B4-BE49-F238E27FC236}">
                <a16:creationId xmlns:a16="http://schemas.microsoft.com/office/drawing/2014/main" id="{E2912B8D-45EA-4287-8222-4492BBA0EA33}"/>
              </a:ext>
            </a:extLst>
          </p:cNvPr>
          <p:cNvSpPr txBox="1"/>
          <p:nvPr/>
        </p:nvSpPr>
        <p:spPr>
          <a:xfrm>
            <a:off x="2553418" y="45213"/>
            <a:ext cx="8333117" cy="461665"/>
          </a:xfrm>
          <a:prstGeom prst="rect">
            <a:avLst/>
          </a:prstGeom>
          <a:noFill/>
        </p:spPr>
        <p:txBody>
          <a:bodyPr wrap="square" rtlCol="0">
            <a:spAutoFit/>
          </a:bodyPr>
          <a:lstStyle/>
          <a:p>
            <a:r>
              <a:rPr lang="fr-FR" sz="2400" b="1" dirty="0">
                <a:solidFill>
                  <a:schemeClr val="bg1"/>
                </a:solidFill>
              </a:rPr>
              <a:t>Boulanger  Entrain de Sortir des Gâteaux du four</a:t>
            </a:r>
          </a:p>
        </p:txBody>
      </p:sp>
    </p:spTree>
    <p:extLst>
      <p:ext uri="{BB962C8B-B14F-4D97-AF65-F5344CB8AC3E}">
        <p14:creationId xmlns:p14="http://schemas.microsoft.com/office/powerpoint/2010/main" val="3672598284"/>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 encombré&#10;&#10;Description générée automatiquement">
            <a:extLst>
              <a:ext uri="{FF2B5EF4-FFF2-40B4-BE49-F238E27FC236}">
                <a16:creationId xmlns:a16="http://schemas.microsoft.com/office/drawing/2014/main" id="{ED4D385D-0EEA-AEEF-F856-4656E860FF0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12063"/>
            <a:ext cx="11576450" cy="6084499"/>
          </a:xfrm>
          <a:prstGeom prst="rect">
            <a:avLst/>
          </a:prstGeom>
          <a:ln w="34925">
            <a:solidFill>
              <a:schemeClr val="bg1"/>
            </a:solidFill>
          </a:ln>
        </p:spPr>
      </p:pic>
      <p:sp>
        <p:nvSpPr>
          <p:cNvPr id="4" name="ZoneTexte 3">
            <a:extLst>
              <a:ext uri="{FF2B5EF4-FFF2-40B4-BE49-F238E27FC236}">
                <a16:creationId xmlns:a16="http://schemas.microsoft.com/office/drawing/2014/main" id="{7C22BAD0-1607-6A5D-9979-4AEDB58F5E49}"/>
              </a:ext>
            </a:extLst>
          </p:cNvPr>
          <p:cNvSpPr txBox="1"/>
          <p:nvPr/>
        </p:nvSpPr>
        <p:spPr>
          <a:xfrm>
            <a:off x="2484407" y="50398"/>
            <a:ext cx="9037508" cy="461665"/>
          </a:xfrm>
          <a:prstGeom prst="rect">
            <a:avLst/>
          </a:prstGeom>
          <a:noFill/>
        </p:spPr>
        <p:txBody>
          <a:bodyPr wrap="square" rtlCol="0">
            <a:spAutoFit/>
          </a:bodyPr>
          <a:lstStyle/>
          <a:p>
            <a:r>
              <a:rPr lang="fr-FR" sz="2400" b="1" dirty="0">
                <a:solidFill>
                  <a:schemeClr val="bg1"/>
                </a:solidFill>
              </a:rPr>
              <a:t>Vente D’eau  potable Froide  Dans Les Rues De Douala</a:t>
            </a:r>
          </a:p>
        </p:txBody>
      </p:sp>
    </p:spTree>
    <p:extLst>
      <p:ext uri="{BB962C8B-B14F-4D97-AF65-F5344CB8AC3E}">
        <p14:creationId xmlns:p14="http://schemas.microsoft.com/office/powerpoint/2010/main" val="4285052690"/>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route, extérieur, bâtiment, personne&#10;&#10;Description générée automatiquement">
            <a:extLst>
              <a:ext uri="{FF2B5EF4-FFF2-40B4-BE49-F238E27FC236}">
                <a16:creationId xmlns:a16="http://schemas.microsoft.com/office/drawing/2014/main" id="{0A777E50-D95D-D079-A2F9-BF6ED64F856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93775"/>
            <a:ext cx="11576450" cy="6102787"/>
          </a:xfrm>
          <a:prstGeom prst="rect">
            <a:avLst/>
          </a:prstGeom>
          <a:ln w="34925">
            <a:solidFill>
              <a:schemeClr val="bg1"/>
            </a:solidFill>
          </a:ln>
        </p:spPr>
      </p:pic>
      <p:sp>
        <p:nvSpPr>
          <p:cNvPr id="4" name="ZoneTexte 3">
            <a:extLst>
              <a:ext uri="{FF2B5EF4-FFF2-40B4-BE49-F238E27FC236}">
                <a16:creationId xmlns:a16="http://schemas.microsoft.com/office/drawing/2014/main" id="{051E151E-65D1-70D0-AFCB-FE48A91B0CAC}"/>
              </a:ext>
            </a:extLst>
          </p:cNvPr>
          <p:cNvSpPr txBox="1"/>
          <p:nvPr/>
        </p:nvSpPr>
        <p:spPr>
          <a:xfrm>
            <a:off x="2846717" y="0"/>
            <a:ext cx="7108166" cy="461665"/>
          </a:xfrm>
          <a:prstGeom prst="rect">
            <a:avLst/>
          </a:prstGeom>
          <a:noFill/>
        </p:spPr>
        <p:txBody>
          <a:bodyPr wrap="square" rtlCol="0">
            <a:spAutoFit/>
          </a:bodyPr>
          <a:lstStyle/>
          <a:p>
            <a:r>
              <a:rPr lang="fr-FR" sz="2400" b="1" dirty="0">
                <a:solidFill>
                  <a:schemeClr val="bg1"/>
                </a:solidFill>
              </a:rPr>
              <a:t>Marchand Ambulant Dans Les Rues De Douala</a:t>
            </a:r>
          </a:p>
        </p:txBody>
      </p:sp>
    </p:spTree>
    <p:extLst>
      <p:ext uri="{BB962C8B-B14F-4D97-AF65-F5344CB8AC3E}">
        <p14:creationId xmlns:p14="http://schemas.microsoft.com/office/powerpoint/2010/main" val="1390624338"/>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3EC3F75-2A63-66F9-885E-BCA2990A42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 y="201168"/>
            <a:ext cx="5254752" cy="6455664"/>
          </a:xfrm>
          <a:prstGeom prst="rect">
            <a:avLst/>
          </a:prstGeom>
          <a:ln w="34925">
            <a:solidFill>
              <a:schemeClr val="bg1"/>
            </a:solidFill>
          </a:ln>
        </p:spPr>
      </p:pic>
      <p:sp>
        <p:nvSpPr>
          <p:cNvPr id="4" name="ZoneTexte 3">
            <a:extLst>
              <a:ext uri="{FF2B5EF4-FFF2-40B4-BE49-F238E27FC236}">
                <a16:creationId xmlns:a16="http://schemas.microsoft.com/office/drawing/2014/main" id="{98BDBB74-8BA2-FA87-816D-0AF0C6995062}"/>
              </a:ext>
            </a:extLst>
          </p:cNvPr>
          <p:cNvSpPr txBox="1"/>
          <p:nvPr/>
        </p:nvSpPr>
        <p:spPr>
          <a:xfrm>
            <a:off x="6096000" y="4295955"/>
            <a:ext cx="4324709" cy="461665"/>
          </a:xfrm>
          <a:prstGeom prst="rect">
            <a:avLst/>
          </a:prstGeom>
          <a:noFill/>
        </p:spPr>
        <p:txBody>
          <a:bodyPr wrap="square" rtlCol="0">
            <a:spAutoFit/>
          </a:bodyPr>
          <a:lstStyle/>
          <a:p>
            <a:r>
              <a:rPr lang="fr-FR" sz="2400" b="1" dirty="0">
                <a:solidFill>
                  <a:schemeClr val="bg1"/>
                </a:solidFill>
              </a:rPr>
              <a:t>Marchant Ambulant </a:t>
            </a:r>
          </a:p>
        </p:txBody>
      </p:sp>
    </p:spTree>
    <p:extLst>
      <p:ext uri="{BB962C8B-B14F-4D97-AF65-F5344CB8AC3E}">
        <p14:creationId xmlns:p14="http://schemas.microsoft.com/office/powerpoint/2010/main" val="762854679"/>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route, personne, terrain&#10;&#10;Description générée automatiquement">
            <a:extLst>
              <a:ext uri="{FF2B5EF4-FFF2-40B4-BE49-F238E27FC236}">
                <a16:creationId xmlns:a16="http://schemas.microsoft.com/office/drawing/2014/main" id="{4797AFFC-E247-14B3-ADB7-6A1A80208F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781" y="207034"/>
            <a:ext cx="5345502" cy="6452558"/>
          </a:xfrm>
          <a:prstGeom prst="rect">
            <a:avLst/>
          </a:prstGeom>
          <a:ln w="38100">
            <a:solidFill>
              <a:schemeClr val="bg1"/>
            </a:solidFill>
          </a:ln>
        </p:spPr>
      </p:pic>
      <p:sp>
        <p:nvSpPr>
          <p:cNvPr id="4" name="ZoneTexte 3">
            <a:extLst>
              <a:ext uri="{FF2B5EF4-FFF2-40B4-BE49-F238E27FC236}">
                <a16:creationId xmlns:a16="http://schemas.microsoft.com/office/drawing/2014/main" id="{B71A3B26-559A-D70D-34BB-A277F1B538A3}"/>
              </a:ext>
            </a:extLst>
          </p:cNvPr>
          <p:cNvSpPr txBox="1"/>
          <p:nvPr/>
        </p:nvSpPr>
        <p:spPr>
          <a:xfrm>
            <a:off x="5745192" y="4244196"/>
            <a:ext cx="3933646" cy="1200329"/>
          </a:xfrm>
          <a:prstGeom prst="rect">
            <a:avLst/>
          </a:prstGeom>
          <a:noFill/>
        </p:spPr>
        <p:txBody>
          <a:bodyPr wrap="square" rtlCol="0">
            <a:spAutoFit/>
          </a:bodyPr>
          <a:lstStyle/>
          <a:p>
            <a:r>
              <a:rPr lang="fr-FR" sz="2400" b="1" dirty="0">
                <a:solidFill>
                  <a:schemeClr val="bg1"/>
                </a:solidFill>
              </a:rPr>
              <a:t>Marchant Ambulant Vendant Des Médicaments Au Cameroun </a:t>
            </a:r>
          </a:p>
        </p:txBody>
      </p:sp>
    </p:spTree>
    <p:extLst>
      <p:ext uri="{BB962C8B-B14F-4D97-AF65-F5344CB8AC3E}">
        <p14:creationId xmlns:p14="http://schemas.microsoft.com/office/powerpoint/2010/main" val="2815059509"/>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extérieur, voiture, route, transport&#10;&#10;Description générée automatiquement">
            <a:extLst>
              <a:ext uri="{FF2B5EF4-FFF2-40B4-BE49-F238E27FC236}">
                <a16:creationId xmlns:a16="http://schemas.microsoft.com/office/drawing/2014/main" id="{48D54B0C-90D6-3D2E-77BD-6BC56338274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38100">
            <a:solidFill>
              <a:schemeClr val="tx1"/>
            </a:solidFill>
          </a:ln>
        </p:spPr>
      </p:pic>
      <p:sp>
        <p:nvSpPr>
          <p:cNvPr id="4" name="ZoneTexte 3">
            <a:extLst>
              <a:ext uri="{FF2B5EF4-FFF2-40B4-BE49-F238E27FC236}">
                <a16:creationId xmlns:a16="http://schemas.microsoft.com/office/drawing/2014/main" id="{932CA93F-BF10-E8ED-CD47-473FC69833EB}"/>
              </a:ext>
            </a:extLst>
          </p:cNvPr>
          <p:cNvSpPr txBox="1"/>
          <p:nvPr/>
        </p:nvSpPr>
        <p:spPr>
          <a:xfrm>
            <a:off x="2748951" y="181802"/>
            <a:ext cx="6694098" cy="461665"/>
          </a:xfrm>
          <a:prstGeom prst="rect">
            <a:avLst/>
          </a:prstGeom>
          <a:noFill/>
        </p:spPr>
        <p:txBody>
          <a:bodyPr wrap="square" rtlCol="0">
            <a:spAutoFit/>
          </a:bodyPr>
          <a:lstStyle/>
          <a:p>
            <a:r>
              <a:rPr lang="fr-FR" sz="2400" b="1" dirty="0"/>
              <a:t>Commerçant ambulant d’arachides Bouillies </a:t>
            </a:r>
          </a:p>
        </p:txBody>
      </p:sp>
    </p:spTree>
    <p:extLst>
      <p:ext uri="{BB962C8B-B14F-4D97-AF65-F5344CB8AC3E}">
        <p14:creationId xmlns:p14="http://schemas.microsoft.com/office/powerpoint/2010/main" val="266432200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EC2D6DD8-FAD6-401D-9DE6-71DD04C980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3" name="Color">
              <a:extLst>
                <a:ext uri="{FF2B5EF4-FFF2-40B4-BE49-F238E27FC236}">
                  <a16:creationId xmlns:a16="http://schemas.microsoft.com/office/drawing/2014/main" id="{1BAD33E9-3181-4B0F-B82D-384777D81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CF64871D-491F-4731-8BF2-391FF2F067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pic>
        <p:nvPicPr>
          <p:cNvPr id="3" name="Image 2" descr="Une image contenant texte, extérieur&#10;&#10;Description générée automatiquement">
            <a:extLst>
              <a:ext uri="{FF2B5EF4-FFF2-40B4-BE49-F238E27FC236}">
                <a16:creationId xmlns:a16="http://schemas.microsoft.com/office/drawing/2014/main" id="{437FD606-1C87-E8BD-A49D-0FC9CC14D74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75235" y="588629"/>
            <a:ext cx="10889442" cy="5680742"/>
          </a:xfrm>
          <a:prstGeom prst="rect">
            <a:avLst/>
          </a:prstGeom>
          <a:ln w="34925">
            <a:solidFill>
              <a:schemeClr val="bg1"/>
            </a:solidFill>
          </a:ln>
        </p:spPr>
      </p:pic>
      <p:sp>
        <p:nvSpPr>
          <p:cNvPr id="4" name="ZoneTexte 3">
            <a:extLst>
              <a:ext uri="{FF2B5EF4-FFF2-40B4-BE49-F238E27FC236}">
                <a16:creationId xmlns:a16="http://schemas.microsoft.com/office/drawing/2014/main" id="{DD3AC9C8-0C0C-CF6D-B254-AF672159C740}"/>
              </a:ext>
            </a:extLst>
          </p:cNvPr>
          <p:cNvSpPr txBox="1"/>
          <p:nvPr/>
        </p:nvSpPr>
        <p:spPr>
          <a:xfrm flipH="1">
            <a:off x="1330527" y="126964"/>
            <a:ext cx="11257296" cy="461665"/>
          </a:xfrm>
          <a:prstGeom prst="rect">
            <a:avLst/>
          </a:prstGeom>
          <a:noFill/>
        </p:spPr>
        <p:txBody>
          <a:bodyPr wrap="square" rtlCol="0">
            <a:spAutoFit/>
          </a:bodyPr>
          <a:lstStyle/>
          <a:p>
            <a:r>
              <a:rPr lang="fr-FR" sz="2400" b="1" dirty="0"/>
              <a:t>Commerçant  ambulant De Mosse sur le nouveau pont  sur le Wouri à Douala</a:t>
            </a:r>
          </a:p>
        </p:txBody>
      </p:sp>
    </p:spTree>
    <p:extLst>
      <p:ext uri="{BB962C8B-B14F-4D97-AF65-F5344CB8AC3E}">
        <p14:creationId xmlns:p14="http://schemas.microsoft.com/office/powerpoint/2010/main" val="3636168612"/>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EC2D6DD8-FAD6-401D-9DE6-71DD04C980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3" name="Color">
              <a:extLst>
                <a:ext uri="{FF2B5EF4-FFF2-40B4-BE49-F238E27FC236}">
                  <a16:creationId xmlns:a16="http://schemas.microsoft.com/office/drawing/2014/main" id="{1BAD33E9-3181-4B0F-B82D-384777D81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CF64871D-491F-4731-8BF2-391FF2F067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pic>
        <p:nvPicPr>
          <p:cNvPr id="3" name="Image 2" descr="Une image contenant texte, extérieur, voiture, ciel&#10;&#10;Description générée automatiquement">
            <a:extLst>
              <a:ext uri="{FF2B5EF4-FFF2-40B4-BE49-F238E27FC236}">
                <a16:creationId xmlns:a16="http://schemas.microsoft.com/office/drawing/2014/main" id="{FFAE7779-B8AA-1816-3887-4DDE9D04C27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130" y="598259"/>
            <a:ext cx="10889442" cy="5680742"/>
          </a:xfrm>
          <a:prstGeom prst="rect">
            <a:avLst/>
          </a:prstGeom>
          <a:ln w="34925">
            <a:solidFill>
              <a:schemeClr val="bg1"/>
            </a:solidFill>
          </a:ln>
        </p:spPr>
      </p:pic>
      <p:sp>
        <p:nvSpPr>
          <p:cNvPr id="4" name="ZoneTexte 3">
            <a:extLst>
              <a:ext uri="{FF2B5EF4-FFF2-40B4-BE49-F238E27FC236}">
                <a16:creationId xmlns:a16="http://schemas.microsoft.com/office/drawing/2014/main" id="{A4309FA5-57BC-534D-EFF0-4685EFBCD9DA}"/>
              </a:ext>
            </a:extLst>
          </p:cNvPr>
          <p:cNvSpPr txBox="1"/>
          <p:nvPr/>
        </p:nvSpPr>
        <p:spPr>
          <a:xfrm>
            <a:off x="2092569" y="28405"/>
            <a:ext cx="10609640" cy="461665"/>
          </a:xfrm>
          <a:prstGeom prst="rect">
            <a:avLst/>
          </a:prstGeom>
          <a:noFill/>
        </p:spPr>
        <p:txBody>
          <a:bodyPr wrap="square" rtlCol="0">
            <a:spAutoFit/>
          </a:bodyPr>
          <a:lstStyle/>
          <a:p>
            <a:r>
              <a:rPr lang="fr-FR" sz="2400" b="1" dirty="0"/>
              <a:t>Un Jeune Homme Entrain de Laver  un Taxi jaune à Douala </a:t>
            </a:r>
          </a:p>
        </p:txBody>
      </p:sp>
    </p:spTree>
    <p:extLst>
      <p:ext uri="{BB962C8B-B14F-4D97-AF65-F5344CB8AC3E}">
        <p14:creationId xmlns:p14="http://schemas.microsoft.com/office/powerpoint/2010/main" val="422141135"/>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personne&#10;&#10;Description générée automatiquement">
            <a:extLst>
              <a:ext uri="{FF2B5EF4-FFF2-40B4-BE49-F238E27FC236}">
                <a16:creationId xmlns:a16="http://schemas.microsoft.com/office/drawing/2014/main" id="{7D4E8117-B75C-E039-CF97-FF46B4219E3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702461"/>
            <a:ext cx="10905066" cy="5571066"/>
          </a:xfrm>
          <a:prstGeom prst="rect">
            <a:avLst/>
          </a:prstGeom>
          <a:ln w="34925">
            <a:solidFill>
              <a:schemeClr val="tx1"/>
            </a:solidFill>
          </a:ln>
        </p:spPr>
      </p:pic>
      <p:sp>
        <p:nvSpPr>
          <p:cNvPr id="4" name="ZoneTexte 3">
            <a:extLst>
              <a:ext uri="{FF2B5EF4-FFF2-40B4-BE49-F238E27FC236}">
                <a16:creationId xmlns:a16="http://schemas.microsoft.com/office/drawing/2014/main" id="{22659D74-9014-B486-197B-E88995A6641E}"/>
              </a:ext>
            </a:extLst>
          </p:cNvPr>
          <p:cNvSpPr txBox="1"/>
          <p:nvPr/>
        </p:nvSpPr>
        <p:spPr>
          <a:xfrm>
            <a:off x="1266092" y="181802"/>
            <a:ext cx="10282441" cy="461665"/>
          </a:xfrm>
          <a:prstGeom prst="rect">
            <a:avLst/>
          </a:prstGeom>
          <a:noFill/>
        </p:spPr>
        <p:txBody>
          <a:bodyPr wrap="square" rtlCol="0">
            <a:spAutoFit/>
          </a:bodyPr>
          <a:lstStyle/>
          <a:p>
            <a:r>
              <a:rPr lang="fr-FR" sz="2400" b="1" dirty="0"/>
              <a:t>Femme Mécanicienne d’Engins  Lourds  dans une entreprise située à Douala</a:t>
            </a:r>
          </a:p>
        </p:txBody>
      </p:sp>
    </p:spTree>
    <p:extLst>
      <p:ext uri="{BB962C8B-B14F-4D97-AF65-F5344CB8AC3E}">
        <p14:creationId xmlns:p14="http://schemas.microsoft.com/office/powerpoint/2010/main" val="36735036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9" name="Rectangle 18">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3" name="Image 2" descr="Une image contenant intérieur, sale&#10;&#10;Description générée automatiquement">
            <a:extLst>
              <a:ext uri="{FF2B5EF4-FFF2-40B4-BE49-F238E27FC236}">
                <a16:creationId xmlns:a16="http://schemas.microsoft.com/office/drawing/2014/main" id="{56CFD037-3C8F-9386-B04A-60AB0130AD7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1480000">
            <a:off x="1137837" y="1003258"/>
            <a:ext cx="9916327" cy="4764396"/>
          </a:xfrm>
          <a:prstGeom prst="rect">
            <a:avLst/>
          </a:prstGeom>
          <a:ln w="317500" cmpd="tri">
            <a:solidFill>
              <a:srgbClr val="C00000"/>
            </a:solidFill>
          </a:ln>
        </p:spPr>
      </p:pic>
      <p:sp>
        <p:nvSpPr>
          <p:cNvPr id="4" name="ZoneTexte 3">
            <a:extLst>
              <a:ext uri="{FF2B5EF4-FFF2-40B4-BE49-F238E27FC236}">
                <a16:creationId xmlns:a16="http://schemas.microsoft.com/office/drawing/2014/main" id="{E7F53987-284E-22EF-1385-B5FFBFEC5FC3}"/>
              </a:ext>
            </a:extLst>
          </p:cNvPr>
          <p:cNvSpPr txBox="1"/>
          <p:nvPr/>
        </p:nvSpPr>
        <p:spPr>
          <a:xfrm>
            <a:off x="1230923" y="104468"/>
            <a:ext cx="11676185" cy="461665"/>
          </a:xfrm>
          <a:prstGeom prst="rect">
            <a:avLst/>
          </a:prstGeom>
          <a:noFill/>
        </p:spPr>
        <p:txBody>
          <a:bodyPr wrap="square" rtlCol="0">
            <a:spAutoFit/>
          </a:bodyPr>
          <a:lstStyle/>
          <a:p>
            <a:r>
              <a:rPr lang="fr-FR" sz="2400" b="1" dirty="0">
                <a:solidFill>
                  <a:schemeClr val="bg1"/>
                </a:solidFill>
              </a:rPr>
              <a:t>Femme Mécanicienne d’Engins Lourds Dans une entreprise située à Douala</a:t>
            </a:r>
          </a:p>
        </p:txBody>
      </p:sp>
    </p:spTree>
    <p:extLst>
      <p:ext uri="{BB962C8B-B14F-4D97-AF65-F5344CB8AC3E}">
        <p14:creationId xmlns:p14="http://schemas.microsoft.com/office/powerpoint/2010/main" val="3259511110"/>
      </p:ext>
    </p:extLst>
  </p:cSld>
  <p:clrMapOvr>
    <a:masterClrMapping/>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camion, jaune, transport, travaillant&#10;&#10;Description générée automatiquement">
            <a:extLst>
              <a:ext uri="{FF2B5EF4-FFF2-40B4-BE49-F238E27FC236}">
                <a16:creationId xmlns:a16="http://schemas.microsoft.com/office/drawing/2014/main" id="{94F5FFDB-90E9-80F6-9A48-47AAE26EF5E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03853"/>
            <a:ext cx="11548534" cy="6032414"/>
          </a:xfrm>
          <a:prstGeom prst="rect">
            <a:avLst/>
          </a:prstGeom>
          <a:ln w="34925">
            <a:solidFill>
              <a:schemeClr val="tx1"/>
            </a:solidFill>
          </a:ln>
        </p:spPr>
      </p:pic>
      <p:sp>
        <p:nvSpPr>
          <p:cNvPr id="4" name="ZoneTexte 3">
            <a:extLst>
              <a:ext uri="{FF2B5EF4-FFF2-40B4-BE49-F238E27FC236}">
                <a16:creationId xmlns:a16="http://schemas.microsoft.com/office/drawing/2014/main" id="{513D5A51-9105-A26A-4FE3-9A850F8E5F3C}"/>
              </a:ext>
            </a:extLst>
          </p:cNvPr>
          <p:cNvSpPr txBox="1"/>
          <p:nvPr/>
        </p:nvSpPr>
        <p:spPr>
          <a:xfrm>
            <a:off x="1143652" y="47398"/>
            <a:ext cx="10726615" cy="461665"/>
          </a:xfrm>
          <a:prstGeom prst="rect">
            <a:avLst/>
          </a:prstGeom>
          <a:noFill/>
        </p:spPr>
        <p:txBody>
          <a:bodyPr wrap="square" rtlCol="0">
            <a:spAutoFit/>
          </a:bodyPr>
          <a:lstStyle/>
          <a:p>
            <a:r>
              <a:rPr lang="fr-FR" sz="2400" b="1" dirty="0"/>
              <a:t>Femme Mécanicienne  d’Engins lourds  dans Une Entreprise située à Douala</a:t>
            </a:r>
          </a:p>
        </p:txBody>
      </p:sp>
    </p:spTree>
    <p:extLst>
      <p:ext uri="{BB962C8B-B14F-4D97-AF65-F5344CB8AC3E}">
        <p14:creationId xmlns:p14="http://schemas.microsoft.com/office/powerpoint/2010/main" val="27144558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voiture, vieux, cuisinant&#10;&#10;Description générée automatiquement">
            <a:extLst>
              <a:ext uri="{FF2B5EF4-FFF2-40B4-BE49-F238E27FC236}">
                <a16:creationId xmlns:a16="http://schemas.microsoft.com/office/drawing/2014/main" id="{B61156A4-199D-2EFA-5C32-BE048147D69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47869"/>
            <a:ext cx="11548534" cy="6088398"/>
          </a:xfrm>
          <a:prstGeom prst="rect">
            <a:avLst/>
          </a:prstGeom>
          <a:ln w="34925">
            <a:solidFill>
              <a:schemeClr val="tx1"/>
            </a:solidFill>
          </a:ln>
        </p:spPr>
      </p:pic>
      <p:sp>
        <p:nvSpPr>
          <p:cNvPr id="4" name="ZoneTexte 3">
            <a:extLst>
              <a:ext uri="{FF2B5EF4-FFF2-40B4-BE49-F238E27FC236}">
                <a16:creationId xmlns:a16="http://schemas.microsoft.com/office/drawing/2014/main" id="{FC1154A5-6FEC-0BF0-8CE0-53BA00DE456F}"/>
              </a:ext>
            </a:extLst>
          </p:cNvPr>
          <p:cNvSpPr txBox="1"/>
          <p:nvPr/>
        </p:nvSpPr>
        <p:spPr>
          <a:xfrm>
            <a:off x="1178170" y="0"/>
            <a:ext cx="10692098" cy="461665"/>
          </a:xfrm>
          <a:prstGeom prst="rect">
            <a:avLst/>
          </a:prstGeom>
          <a:noFill/>
        </p:spPr>
        <p:txBody>
          <a:bodyPr wrap="square" rtlCol="0">
            <a:spAutoFit/>
          </a:bodyPr>
          <a:lstStyle/>
          <a:p>
            <a:r>
              <a:rPr lang="fr-FR" sz="2400" b="1" dirty="0"/>
              <a:t>Femme Mécanicienne  d’engins lourds Dans une entreprise située à Douala</a:t>
            </a:r>
          </a:p>
        </p:txBody>
      </p:sp>
    </p:spTree>
    <p:extLst>
      <p:ext uri="{BB962C8B-B14F-4D97-AF65-F5344CB8AC3E}">
        <p14:creationId xmlns:p14="http://schemas.microsoft.com/office/powerpoint/2010/main" val="25496253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7175712-31DF-EC73-4EFE-0256A4C57E1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66531"/>
            <a:ext cx="11548534" cy="6069736"/>
          </a:xfrm>
          <a:prstGeom prst="rect">
            <a:avLst/>
          </a:prstGeom>
          <a:ln w="34925">
            <a:solidFill>
              <a:schemeClr val="tx1"/>
            </a:solidFill>
          </a:ln>
        </p:spPr>
      </p:pic>
      <p:sp>
        <p:nvSpPr>
          <p:cNvPr id="4" name="ZoneTexte 3">
            <a:extLst>
              <a:ext uri="{FF2B5EF4-FFF2-40B4-BE49-F238E27FC236}">
                <a16:creationId xmlns:a16="http://schemas.microsoft.com/office/drawing/2014/main" id="{86955DE3-74FA-7FDC-77EA-6A7DB2C03ECC}"/>
              </a:ext>
            </a:extLst>
          </p:cNvPr>
          <p:cNvSpPr txBox="1"/>
          <p:nvPr/>
        </p:nvSpPr>
        <p:spPr>
          <a:xfrm>
            <a:off x="1037491" y="4866"/>
            <a:ext cx="10498015" cy="461665"/>
          </a:xfrm>
          <a:prstGeom prst="rect">
            <a:avLst/>
          </a:prstGeom>
          <a:noFill/>
        </p:spPr>
        <p:txBody>
          <a:bodyPr wrap="square" rtlCol="0">
            <a:spAutoFit/>
          </a:bodyPr>
          <a:lstStyle/>
          <a:p>
            <a:r>
              <a:rPr lang="fr-FR" sz="2400" b="1" dirty="0"/>
              <a:t>Femme Mécanicienne D’engins lourds  dans une entreprise  située à Douala</a:t>
            </a:r>
          </a:p>
        </p:txBody>
      </p:sp>
    </p:spTree>
    <p:extLst>
      <p:ext uri="{BB962C8B-B14F-4D97-AF65-F5344CB8AC3E}">
        <p14:creationId xmlns:p14="http://schemas.microsoft.com/office/powerpoint/2010/main" val="4662373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texte, voiture, homme, personne&#10;&#10;Description générée automatiquement">
            <a:extLst>
              <a:ext uri="{FF2B5EF4-FFF2-40B4-BE49-F238E27FC236}">
                <a16:creationId xmlns:a16="http://schemas.microsoft.com/office/drawing/2014/main" id="{D3394824-A1A2-4FAF-E258-8F9C71A05DB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41175"/>
            <a:ext cx="11548534" cy="5995091"/>
          </a:xfrm>
          <a:prstGeom prst="rect">
            <a:avLst/>
          </a:prstGeom>
          <a:ln w="34925">
            <a:solidFill>
              <a:schemeClr val="tx1"/>
            </a:solidFill>
          </a:ln>
        </p:spPr>
      </p:pic>
      <p:sp>
        <p:nvSpPr>
          <p:cNvPr id="4" name="ZoneTexte 3">
            <a:extLst>
              <a:ext uri="{FF2B5EF4-FFF2-40B4-BE49-F238E27FC236}">
                <a16:creationId xmlns:a16="http://schemas.microsoft.com/office/drawing/2014/main" id="{FD816246-3702-A6DA-0875-8CB1F68F5998}"/>
              </a:ext>
            </a:extLst>
          </p:cNvPr>
          <p:cNvSpPr txBox="1"/>
          <p:nvPr/>
        </p:nvSpPr>
        <p:spPr>
          <a:xfrm>
            <a:off x="1254369" y="102306"/>
            <a:ext cx="10937631" cy="461665"/>
          </a:xfrm>
          <a:prstGeom prst="rect">
            <a:avLst/>
          </a:prstGeom>
          <a:noFill/>
        </p:spPr>
        <p:txBody>
          <a:bodyPr wrap="square" rtlCol="0">
            <a:spAutoFit/>
          </a:bodyPr>
          <a:lstStyle/>
          <a:p>
            <a:r>
              <a:rPr lang="fr-FR" sz="2400" b="1" dirty="0"/>
              <a:t>Femme mécanicienne d’engins lourds dans une entreprise située à Douala</a:t>
            </a:r>
          </a:p>
        </p:txBody>
      </p:sp>
    </p:spTree>
    <p:extLst>
      <p:ext uri="{BB962C8B-B14F-4D97-AF65-F5344CB8AC3E}">
        <p14:creationId xmlns:p14="http://schemas.microsoft.com/office/powerpoint/2010/main" val="317195850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Tm="14000">
        <p14:shred/>
      </p:transition>
    </mc:Choice>
    <mc:Fallback xmlns="">
      <p:transition spd="slow"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267</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30</vt:i4>
      </vt:variant>
    </vt:vector>
  </HeadingPairs>
  <TitlesOfParts>
    <vt:vector size="36" baseType="lpstr">
      <vt:lpstr>Algerian</vt:lpstr>
      <vt:lpstr>Arial</vt:lpstr>
      <vt:lpstr>Calibri</vt:lpstr>
      <vt:lpstr>Calibri Light</vt:lpstr>
      <vt:lpstr>Impact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14</cp:revision>
  <dcterms:created xsi:type="dcterms:W3CDTF">2022-04-09T03:54:21Z</dcterms:created>
  <dcterms:modified xsi:type="dcterms:W3CDTF">2022-05-10T09:21:42Z</dcterms:modified>
</cp:coreProperties>
</file>