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0" r:id="rId2"/>
    <p:sldId id="279" r:id="rId3"/>
    <p:sldId id="278" r:id="rId4"/>
    <p:sldId id="27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72" r:id="rId15"/>
    <p:sldId id="274" r:id="rId16"/>
    <p:sldId id="290" r:id="rId17"/>
    <p:sldId id="275" r:id="rId18"/>
    <p:sldId id="276" r:id="rId19"/>
    <p:sldId id="277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aAsHXH/Ws4g/73dMm0LHA==" hashData="PHARmGU03FRdzw8ML53686gnFubvM+LmNtdtP3/NhvdEF4F1SgIkYI9EKJfjSj9jiXabvanYxk7G8J6i3ytX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0243D-11B0-4716-B683-48AB75565109}" type="datetimeFigureOut">
              <a:rPr lang="fr-FR" smtClean="0"/>
              <a:t>15/05/2022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12BD7-5BAF-4DC7-8FE1-CA1E3F554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2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785A0-C4CD-46DF-A30B-692C14D338D2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FEA14-62FD-4369-B416-F3179D199C32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3AEDA-B1DE-440C-A9E7-388DA4E21A6B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5AF52-4AD8-4586-B8B7-88CCE487A543}" type="datetime1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3BD8C-87B6-4FF7-ADF6-AF5F65AE4D09}" type="datetime1">
              <a:rPr lang="fr-FR" smtClean="0"/>
              <a:t>15/05/2022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6348-08DA-4102-A98A-00EB611BA3D7}" type="datetime1">
              <a:rPr lang="fr-FR" smtClean="0"/>
              <a:t>15/05/2022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10340-C573-4076-9F69-57098389A6E1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26136-EB2A-4A9E-86C5-62BFF0433D25}" type="datetime1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A7136-F534-4D01-922F-B61CE97E9C6B}" type="datetime1">
              <a:rPr lang="fr-FR" smtClean="0"/>
              <a:t>15/05/2022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2AA9-0754-4D2B-BF10-B10926AD186E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A9A1-9A51-47E9-B05E-9672F6ED0C9A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F38D8-A374-42C7-97F8-A05937D8586F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D208632-D738-46FB-CD0E-C72B2EB62006}"/>
              </a:ext>
            </a:extLst>
          </p:cNvPr>
          <p:cNvSpPr txBox="1"/>
          <p:nvPr/>
        </p:nvSpPr>
        <p:spPr>
          <a:xfrm>
            <a:off x="5050302" y="2704206"/>
            <a:ext cx="4881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181790C-7DFE-5949-0035-EE51EF1717B1}"/>
              </a:ext>
            </a:extLst>
          </p:cNvPr>
          <p:cNvSpPr txBox="1"/>
          <p:nvPr/>
        </p:nvSpPr>
        <p:spPr>
          <a:xfrm>
            <a:off x="2505457" y="3227426"/>
            <a:ext cx="8706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Vous Présente La Ville De  Louxor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0634E5-B781-A0DA-F552-36FC23738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4CBBB-24FE-4DFC-9E8C-D97B94E2A412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824B1C-FCEF-43DD-D5FB-E2D9972B5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E3C414-CC17-7A6B-D686-A1F3C9DC4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  <p:sndAc>
          <p:stSnd loop="1">
            <p:snd r:embed="rId2" name="videoplayback (1).wav"/>
          </p:stSnd>
        </p:sndAc>
      </p:transition>
    </mc:Choice>
    <mc:Fallback xmlns="">
      <p:transition spd="slow" advClick="0" advTm="18000">
        <p:fade/>
        <p:sndAc>
          <p:stSnd loop="1">
            <p:snd r:embed="rId3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C5CC17-F933-71B6-6B9C-CF274A5DEF6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Louxor fait partie du gouvernorat de Louxor. La ville est située sur la rive droite du Nil à 165 km à l'ouest de la Mer Rouge, 700 km au sud du Caire et à environ 300 km au nord d'Assouan.</a:t>
            </a:r>
          </a:p>
          <a:p>
            <a:pPr algn="ctr"/>
            <a:endParaRPr lang="fr-FR" sz="36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eaux du Nil forment une zone fertile d'environ dix kilomètres en largeur terminée à l'Est du fleuve par le désert Arabique et à l'Ouest par le désert Libyque. En revanche, au nord de la ville le désert Libyque s'étend presque jusqu'aux rives du Nil.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0C596C-514E-7667-5B30-1BE670D17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03886-8BB6-4753-A76C-F135E967DC17}" type="datetime1">
              <a:rPr lang="fr-FR" smtClean="0"/>
              <a:t>15/05/2022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420E36D-6746-D8F1-04DB-9CC0BA93C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810D1B3-D540-B425-008A-F2EB683AB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478FAC6C-F36C-D4A8-95A3-A1A167C55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288" y="926592"/>
            <a:ext cx="4968240" cy="5004816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480A93-8FA7-6C70-9BB5-37544FD60258}"/>
              </a:ext>
            </a:extLst>
          </p:cNvPr>
          <p:cNvSpPr txBox="1"/>
          <p:nvPr/>
        </p:nvSpPr>
        <p:spPr>
          <a:xfrm>
            <a:off x="4754880" y="438911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Blason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B0A9F6-B4C7-5714-D503-220A478C9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EFDF-9E29-49D9-8DD3-DD0597DE8B8E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C9077B-66DC-E436-F987-8FEA14F7B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91870C-E974-861C-67F9-69BC9E386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différent, colonne, plusieurs&#10;&#10;Description générée automatiquement">
            <a:extLst>
              <a:ext uri="{FF2B5EF4-FFF2-40B4-BE49-F238E27FC236}">
                <a16:creationId xmlns:a16="http://schemas.microsoft.com/office/drawing/2014/main" id="{70448CCA-B846-95B8-9AAA-DAEF8ED7D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0" y="342900"/>
            <a:ext cx="5734050" cy="6324600"/>
          </a:xfrm>
          <a:prstGeom prst="rect">
            <a:avLst/>
          </a:prstGeom>
          <a:ln w="41275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1EC7D2-607F-9573-B056-9227E7CF7393}"/>
              </a:ext>
            </a:extLst>
          </p:cNvPr>
          <p:cNvSpPr txBox="1"/>
          <p:nvPr/>
        </p:nvSpPr>
        <p:spPr>
          <a:xfrm>
            <a:off x="6828663" y="5136114"/>
            <a:ext cx="3563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780415-C808-5EEF-F3A6-2630E6F03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AB0E3-842E-427F-873C-6207AD96546A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BA1D16-7F2A-5CED-9F36-6C0AD8226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42B99E-4D93-509F-4D73-7CBB20A28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66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fleur, ciel&#10;&#10;Description générée automatiquement">
            <a:extLst>
              <a:ext uri="{FF2B5EF4-FFF2-40B4-BE49-F238E27FC236}">
                <a16:creationId xmlns:a16="http://schemas.microsoft.com/office/drawing/2014/main" id="{F4900F55-CEEB-0A22-2C48-D275EBF2E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E981BC8-AD02-1624-7E17-1A4DD81B058F}"/>
              </a:ext>
            </a:extLst>
          </p:cNvPr>
          <p:cNvSpPr txBox="1"/>
          <p:nvPr/>
        </p:nvSpPr>
        <p:spPr>
          <a:xfrm>
            <a:off x="5394960" y="100098"/>
            <a:ext cx="4919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B93740D-3C5B-2B34-3BB0-8977F823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17989-4064-4028-8E15-3D4144E972F3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038BB-2E3D-E8FC-9DA6-6C26B9B7E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A18E4E-C3F5-CB45-C73D-61E63FF87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4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D12BF17B-2E06-E4EB-2262-5F8C66402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FFC000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8123E5-9612-C45D-8DEE-AE691E56E224}"/>
              </a:ext>
            </a:extLst>
          </p:cNvPr>
          <p:cNvSpPr txBox="1"/>
          <p:nvPr/>
        </p:nvSpPr>
        <p:spPr>
          <a:xfrm>
            <a:off x="4802124" y="18395"/>
            <a:ext cx="6912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D4564C-8024-6528-6D65-4D1B9BA2D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1539D-5A0D-499E-B4E3-96CAF540021E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551CAB7-BB69-9B45-D920-261FBFB2C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12D210-9190-1AFA-89A7-CAEE45DD6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4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bâtiment, extérieur, voûte&#10;&#10;Description générée automatiquement">
            <a:extLst>
              <a:ext uri="{FF2B5EF4-FFF2-40B4-BE49-F238E27FC236}">
                <a16:creationId xmlns:a16="http://schemas.microsoft.com/office/drawing/2014/main" id="{677AE1E9-761E-95C8-7FDC-60F1854C48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4350A03-41E2-5FE6-37E4-9E78CF5F0FF4}"/>
              </a:ext>
            </a:extLst>
          </p:cNvPr>
          <p:cNvSpPr txBox="1"/>
          <p:nvPr/>
        </p:nvSpPr>
        <p:spPr>
          <a:xfrm>
            <a:off x="4389120" y="57257"/>
            <a:ext cx="6949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 De </a:t>
            </a:r>
            <a:r>
              <a:rPr lang="fr-FR" sz="2400" b="1" dirty="0" err="1">
                <a:solidFill>
                  <a:schemeClr val="bg1"/>
                </a:solidFill>
              </a:rPr>
              <a:t>karnac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C2EDE5-22E6-F059-E5FA-C95119DF5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E797C-C6D3-4AD5-9B26-AFBDB658D314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4A63A2-7456-D677-16D2-B54684DAC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571CA-D98B-F252-5462-3EF3BE4E2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1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rrain, ciel, extérieur, nature&#10;&#10;Description générée automatiquement">
            <a:extLst>
              <a:ext uri="{FF2B5EF4-FFF2-40B4-BE49-F238E27FC236}">
                <a16:creationId xmlns:a16="http://schemas.microsoft.com/office/drawing/2014/main" id="{1E4EC733-300E-48B4-4145-275D530381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CA4C41C-1E0F-48E6-BC3C-E4520825B12E}"/>
              </a:ext>
            </a:extLst>
          </p:cNvPr>
          <p:cNvSpPr txBox="1"/>
          <p:nvPr/>
        </p:nvSpPr>
        <p:spPr>
          <a:xfrm>
            <a:off x="4532037" y="24152"/>
            <a:ext cx="696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Colosses de Memnon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15BA5B-D7A0-6A41-3243-BDB48DFA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A22A0-F751-4093-9380-4BDB7F91CE16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F8CF6D-36F3-4525-FB48-46A8527FB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27C46D-0C93-CC02-FC02-58A96E20A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errain, montagne&#10;&#10;Description générée automatiquement">
            <a:extLst>
              <a:ext uri="{FF2B5EF4-FFF2-40B4-BE49-F238E27FC236}">
                <a16:creationId xmlns:a16="http://schemas.microsoft.com/office/drawing/2014/main" id="{B8E16D9B-8104-CA50-0B98-B59EAE8641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76249"/>
            <a:ext cx="11548534" cy="6060017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3E088-35A3-570E-A73B-C7947DD2B205}"/>
              </a:ext>
            </a:extLst>
          </p:cNvPr>
          <p:cNvSpPr txBox="1"/>
          <p:nvPr/>
        </p:nvSpPr>
        <p:spPr>
          <a:xfrm>
            <a:off x="2340864" y="0"/>
            <a:ext cx="879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Vallée des  Artisans (Le village de </a:t>
            </a:r>
            <a:r>
              <a:rPr lang="fr-FR" sz="2400" b="1" dirty="0" err="1"/>
              <a:t>Deil</a:t>
            </a:r>
            <a:r>
              <a:rPr lang="fr-FR" sz="2400" b="1" dirty="0"/>
              <a:t>  </a:t>
            </a:r>
            <a:r>
              <a:rPr lang="fr-FR" sz="2400" b="1" dirty="0" err="1"/>
              <a:t>Arh</a:t>
            </a:r>
            <a:r>
              <a:rPr lang="fr-FR" sz="2400" b="1" dirty="0"/>
              <a:t>  Médina 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7C7AAD-EB99-2ED4-14AC-C5C44FA8F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0E54E-2A66-44EF-A6B8-2852C98B4A1D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61FFED-B62D-8D65-37FF-24F6A452F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6D58C0-FC1A-2BC9-3257-AA1B45A62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ruine&#10;&#10;Description générée automatiquement">
            <a:extLst>
              <a:ext uri="{FF2B5EF4-FFF2-40B4-BE49-F238E27FC236}">
                <a16:creationId xmlns:a16="http://schemas.microsoft.com/office/drawing/2014/main" id="{24FB1EA7-F95A-A867-AF03-56CE2DC312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19099"/>
            <a:ext cx="11548534" cy="6117167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DFE9B5-5357-D415-F79B-0C0712258758}"/>
              </a:ext>
            </a:extLst>
          </p:cNvPr>
          <p:cNvSpPr txBox="1"/>
          <p:nvPr/>
        </p:nvSpPr>
        <p:spPr>
          <a:xfrm>
            <a:off x="4206240" y="-42566"/>
            <a:ext cx="7278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Temple de </a:t>
            </a:r>
            <a:r>
              <a:rPr lang="fr-FR" sz="2400" b="1" dirty="0" err="1"/>
              <a:t>Médinet</a:t>
            </a:r>
            <a:r>
              <a:rPr lang="fr-FR" sz="2400" b="1" dirty="0"/>
              <a:t> Habu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021DDB-0A2E-43B4-2381-735AD2567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3009C-1971-482E-B40F-DBBB6A3465F3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B6E938-8B79-42CB-08B6-5F9E77BAD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796CD4-E520-AFE5-4BDA-205246169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plafond&#10;&#10;Description générée automatiquement">
            <a:extLst>
              <a:ext uri="{FF2B5EF4-FFF2-40B4-BE49-F238E27FC236}">
                <a16:creationId xmlns:a16="http://schemas.microsoft.com/office/drawing/2014/main" id="{6CFD707D-847B-72B8-D117-5344D36E6D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662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EB25ADD-2C2D-56E3-170C-E5AD42AA00C6}"/>
              </a:ext>
            </a:extLst>
          </p:cNvPr>
          <p:cNvSpPr txBox="1"/>
          <p:nvPr/>
        </p:nvSpPr>
        <p:spPr>
          <a:xfrm>
            <a:off x="4676775" y="166032"/>
            <a:ext cx="6877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9424C4-530D-308F-292B-9B202D3C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F0E1E-78C9-44B3-ACD8-42B2EDF28469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CB078D-54A0-634D-F832-9CE87E2A8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45D52F-0712-4950-28CC-4F6FCE60A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cité&#10;&#10;Description générée automatiquement">
            <a:extLst>
              <a:ext uri="{FF2B5EF4-FFF2-40B4-BE49-F238E27FC236}">
                <a16:creationId xmlns:a16="http://schemas.microsoft.com/office/drawing/2014/main" id="{C267536B-9E1F-DFC8-D9F9-28E8D906D8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34A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C06D98D-56CE-A2F6-9C04-8F67B2FA0626}"/>
              </a:ext>
            </a:extLst>
          </p:cNvPr>
          <p:cNvSpPr txBox="1"/>
          <p:nvPr/>
        </p:nvSpPr>
        <p:spPr>
          <a:xfrm>
            <a:off x="4976622" y="142346"/>
            <a:ext cx="491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 De Ville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739B93-4375-A31A-E2ED-4E754C09B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84AA-7B91-48B9-BFC7-6147F8860E13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477D7F-431E-EC12-5535-3D8601702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C7844A-F5EA-2462-7712-8465EDCA2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64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rive&#10;&#10;Description générée automatiquement">
            <a:extLst>
              <a:ext uri="{FF2B5EF4-FFF2-40B4-BE49-F238E27FC236}">
                <a16:creationId xmlns:a16="http://schemas.microsoft.com/office/drawing/2014/main" id="{4906BD15-AAF7-4320-070A-312427213B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5B021B-BB9D-453F-C556-85FD6C274C6C}"/>
              </a:ext>
            </a:extLst>
          </p:cNvPr>
          <p:cNvSpPr txBox="1"/>
          <p:nvPr/>
        </p:nvSpPr>
        <p:spPr>
          <a:xfrm>
            <a:off x="4351020" y="81703"/>
            <a:ext cx="835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Vue du Nil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9ED72C-5418-0BAB-9EC1-FF5F041AB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7225D-F0C8-420C-9540-E9DF63A2CB42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F6B231-3493-5C93-9161-B12EBE4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046B7A-0AD9-BF0B-2942-ED96BAE4F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94BF6D8-BAB7-4EB4-9B19-BB8B2F0F70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7B034CC-A61E-4904-9250-1F6CA1103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12192000" cy="3126633"/>
          </a:xfrm>
          <a:custGeom>
            <a:avLst/>
            <a:gdLst>
              <a:gd name="connsiteX0" fmla="*/ 0 w 12192000"/>
              <a:gd name="connsiteY0" fmla="*/ 1162137 h 3126633"/>
              <a:gd name="connsiteX1" fmla="*/ 41243 w 12192000"/>
              <a:gd name="connsiteY1" fmla="*/ 1179838 h 3126633"/>
              <a:gd name="connsiteX2" fmla="*/ 26724 w 12192000"/>
              <a:gd name="connsiteY2" fmla="*/ 1190407 h 3126633"/>
              <a:gd name="connsiteX3" fmla="*/ 24833 w 12192000"/>
              <a:gd name="connsiteY3" fmla="*/ 1189500 h 3126633"/>
              <a:gd name="connsiteX4" fmla="*/ 3588 w 12192000"/>
              <a:gd name="connsiteY4" fmla="*/ 1309614 h 3126633"/>
              <a:gd name="connsiteX5" fmla="*/ 0 w 12192000"/>
              <a:gd name="connsiteY5" fmla="*/ 1310495 h 3126633"/>
              <a:gd name="connsiteX6" fmla="*/ 0 w 12192000"/>
              <a:gd name="connsiteY6" fmla="*/ 0 h 3126633"/>
              <a:gd name="connsiteX7" fmla="*/ 12192000 w 12192000"/>
              <a:gd name="connsiteY7" fmla="*/ 0 h 3126633"/>
              <a:gd name="connsiteX8" fmla="*/ 12191969 w 12192000"/>
              <a:gd name="connsiteY8" fmla="*/ 3121262 h 3126633"/>
              <a:gd name="connsiteX9" fmla="*/ 12188582 w 12192000"/>
              <a:gd name="connsiteY9" fmla="*/ 3121834 h 3126633"/>
              <a:gd name="connsiteX10" fmla="*/ 12185024 w 12192000"/>
              <a:gd name="connsiteY10" fmla="*/ 3122641 h 3126633"/>
              <a:gd name="connsiteX11" fmla="*/ 12171796 w 12192000"/>
              <a:gd name="connsiteY11" fmla="*/ 3121209 h 3126633"/>
              <a:gd name="connsiteX12" fmla="*/ 12166812 w 12192000"/>
              <a:gd name="connsiteY12" fmla="*/ 3126633 h 3126633"/>
              <a:gd name="connsiteX13" fmla="*/ 12122004 w 12192000"/>
              <a:gd name="connsiteY13" fmla="*/ 3124393 h 3126633"/>
              <a:gd name="connsiteX14" fmla="*/ 12036609 w 12192000"/>
              <a:gd name="connsiteY14" fmla="*/ 3109888 h 3126633"/>
              <a:gd name="connsiteX15" fmla="*/ 12023452 w 12192000"/>
              <a:gd name="connsiteY15" fmla="*/ 3103952 h 3126633"/>
              <a:gd name="connsiteX16" fmla="*/ 11936381 w 12192000"/>
              <a:gd name="connsiteY16" fmla="*/ 3094474 h 3126633"/>
              <a:gd name="connsiteX17" fmla="*/ 11876861 w 12192000"/>
              <a:gd name="connsiteY17" fmla="*/ 3084187 h 3126633"/>
              <a:gd name="connsiteX18" fmla="*/ 11864150 w 12192000"/>
              <a:gd name="connsiteY18" fmla="*/ 3078415 h 3126633"/>
              <a:gd name="connsiteX19" fmla="*/ 11849315 w 12192000"/>
              <a:gd name="connsiteY19" fmla="*/ 3083344 h 3126633"/>
              <a:gd name="connsiteX20" fmla="*/ 11844903 w 12192000"/>
              <a:gd name="connsiteY20" fmla="*/ 3088180 h 3126633"/>
              <a:gd name="connsiteX21" fmla="*/ 11797558 w 12192000"/>
              <a:gd name="connsiteY21" fmla="*/ 3078578 h 3126633"/>
              <a:gd name="connsiteX22" fmla="*/ 11791833 w 12192000"/>
              <a:gd name="connsiteY22" fmla="*/ 3078309 h 3126633"/>
              <a:gd name="connsiteX23" fmla="*/ 11752368 w 12192000"/>
              <a:gd name="connsiteY23" fmla="*/ 3079667 h 3126633"/>
              <a:gd name="connsiteX24" fmla="*/ 11693668 w 12192000"/>
              <a:gd name="connsiteY24" fmla="*/ 3086682 h 3126633"/>
              <a:gd name="connsiteX25" fmla="*/ 11632752 w 12192000"/>
              <a:gd name="connsiteY25" fmla="*/ 3102951 h 3126633"/>
              <a:gd name="connsiteX26" fmla="*/ 11597584 w 12192000"/>
              <a:gd name="connsiteY26" fmla="*/ 3109557 h 3126633"/>
              <a:gd name="connsiteX27" fmla="*/ 11573118 w 12192000"/>
              <a:gd name="connsiteY27" fmla="*/ 3117154 h 3126633"/>
              <a:gd name="connsiteX28" fmla="*/ 11504799 w 12192000"/>
              <a:gd name="connsiteY28" fmla="*/ 3121480 h 3126633"/>
              <a:gd name="connsiteX29" fmla="*/ 11443938 w 12192000"/>
              <a:gd name="connsiteY29" fmla="*/ 3120255 h 3126633"/>
              <a:gd name="connsiteX30" fmla="*/ 11436492 w 12192000"/>
              <a:gd name="connsiteY30" fmla="*/ 3121550 h 3126633"/>
              <a:gd name="connsiteX31" fmla="*/ 11407691 w 12192000"/>
              <a:gd name="connsiteY31" fmla="*/ 3107633 h 3126633"/>
              <a:gd name="connsiteX32" fmla="*/ 11341642 w 12192000"/>
              <a:gd name="connsiteY32" fmla="*/ 3101531 h 3126633"/>
              <a:gd name="connsiteX33" fmla="*/ 11307726 w 12192000"/>
              <a:gd name="connsiteY33" fmla="*/ 3095706 h 3126633"/>
              <a:gd name="connsiteX34" fmla="*/ 1982093 w 12192000"/>
              <a:gd name="connsiteY34" fmla="*/ 1505517 h 3126633"/>
              <a:gd name="connsiteX35" fmla="*/ 1978611 w 12192000"/>
              <a:gd name="connsiteY35" fmla="*/ 1502931 h 3126633"/>
              <a:gd name="connsiteX36" fmla="*/ 1931618 w 12192000"/>
              <a:gd name="connsiteY36" fmla="*/ 1488633 h 3126633"/>
              <a:gd name="connsiteX37" fmla="*/ 1925144 w 12192000"/>
              <a:gd name="connsiteY37" fmla="*/ 1491811 h 3126633"/>
              <a:gd name="connsiteX38" fmla="*/ 1858854 w 12192000"/>
              <a:gd name="connsiteY38" fmla="*/ 1451562 h 3126633"/>
              <a:gd name="connsiteX39" fmla="*/ 1764339 w 12192000"/>
              <a:gd name="connsiteY39" fmla="*/ 1434249 h 3126633"/>
              <a:gd name="connsiteX40" fmla="*/ 1693396 w 12192000"/>
              <a:gd name="connsiteY40" fmla="*/ 1427850 h 3126633"/>
              <a:gd name="connsiteX41" fmla="*/ 1653459 w 12192000"/>
              <a:gd name="connsiteY41" fmla="*/ 1421384 h 3126633"/>
              <a:gd name="connsiteX42" fmla="*/ 1624573 w 12192000"/>
              <a:gd name="connsiteY42" fmla="*/ 1419871 h 3126633"/>
              <a:gd name="connsiteX43" fmla="*/ 1550101 w 12192000"/>
              <a:gd name="connsiteY43" fmla="*/ 1398845 h 3126633"/>
              <a:gd name="connsiteX44" fmla="*/ 1426261 w 12192000"/>
              <a:gd name="connsiteY44" fmla="*/ 1356816 h 3126633"/>
              <a:gd name="connsiteX45" fmla="*/ 1400063 w 12192000"/>
              <a:gd name="connsiteY45" fmla="*/ 1349493 h 3126633"/>
              <a:gd name="connsiteX46" fmla="*/ 1378201 w 12192000"/>
              <a:gd name="connsiteY46" fmla="*/ 1349649 h 3126633"/>
              <a:gd name="connsiteX47" fmla="*/ 1373704 w 12192000"/>
              <a:gd name="connsiteY47" fmla="*/ 1355309 h 3126633"/>
              <a:gd name="connsiteX48" fmla="*/ 1359400 w 12192000"/>
              <a:gd name="connsiteY48" fmla="*/ 1352317 h 3126633"/>
              <a:gd name="connsiteX49" fmla="*/ 1355734 w 12192000"/>
              <a:gd name="connsiteY49" fmla="*/ 1352870 h 3126633"/>
              <a:gd name="connsiteX50" fmla="*/ 1334569 w 12192000"/>
              <a:gd name="connsiteY50" fmla="*/ 1354687 h 3126633"/>
              <a:gd name="connsiteX51" fmla="*/ 1285959 w 12192000"/>
              <a:gd name="connsiteY51" fmla="*/ 1325074 h 3126633"/>
              <a:gd name="connsiteX52" fmla="*/ 1228970 w 12192000"/>
              <a:gd name="connsiteY52" fmla="*/ 1316194 h 3126633"/>
              <a:gd name="connsiteX53" fmla="*/ 1081691 w 12192000"/>
              <a:gd name="connsiteY53" fmla="*/ 1276195 h 3126633"/>
              <a:gd name="connsiteX54" fmla="*/ 888229 w 12192000"/>
              <a:gd name="connsiteY54" fmla="*/ 1233330 h 3126633"/>
              <a:gd name="connsiteX55" fmla="*/ 749674 w 12192000"/>
              <a:gd name="connsiteY55" fmla="*/ 1151252 h 3126633"/>
              <a:gd name="connsiteX56" fmla="*/ 634863 w 12192000"/>
              <a:gd name="connsiteY56" fmla="*/ 1125089 h 3126633"/>
              <a:gd name="connsiteX57" fmla="*/ 572744 w 12192000"/>
              <a:gd name="connsiteY57" fmla="*/ 1095470 h 3126633"/>
              <a:gd name="connsiteX58" fmla="*/ 557235 w 12192000"/>
              <a:gd name="connsiteY58" fmla="*/ 1085440 h 3126633"/>
              <a:gd name="connsiteX59" fmla="*/ 554948 w 12192000"/>
              <a:gd name="connsiteY59" fmla="*/ 1085817 h 3126633"/>
              <a:gd name="connsiteX60" fmla="*/ 535764 w 12192000"/>
              <a:gd name="connsiteY60" fmla="*/ 1078928 h 3126633"/>
              <a:gd name="connsiteX61" fmla="*/ 532336 w 12192000"/>
              <a:gd name="connsiteY61" fmla="*/ 1074208 h 3126633"/>
              <a:gd name="connsiteX62" fmla="*/ 519417 w 12192000"/>
              <a:gd name="connsiteY62" fmla="*/ 1068474 h 3126633"/>
              <a:gd name="connsiteX63" fmla="*/ 494620 w 12192000"/>
              <a:gd name="connsiteY63" fmla="*/ 1054470 h 3126633"/>
              <a:gd name="connsiteX64" fmla="*/ 489369 w 12192000"/>
              <a:gd name="connsiteY64" fmla="*/ 1054392 h 3126633"/>
              <a:gd name="connsiteX65" fmla="*/ 451015 w 12192000"/>
              <a:gd name="connsiteY65" fmla="*/ 1037228 h 3126633"/>
              <a:gd name="connsiteX66" fmla="*/ 450196 w 12192000"/>
              <a:gd name="connsiteY66" fmla="*/ 1038199 h 3126633"/>
              <a:gd name="connsiteX67" fmla="*/ 438116 w 12192000"/>
              <a:gd name="connsiteY67" fmla="*/ 1038634 h 3126633"/>
              <a:gd name="connsiteX68" fmla="*/ 415692 w 12192000"/>
              <a:gd name="connsiteY68" fmla="*/ 1036714 h 3126633"/>
              <a:gd name="connsiteX69" fmla="*/ 360396 w 12192000"/>
              <a:gd name="connsiteY69" fmla="*/ 1047226 h 3126633"/>
              <a:gd name="connsiteX70" fmla="*/ 320375 w 12192000"/>
              <a:gd name="connsiteY70" fmla="*/ 1029464 h 3126633"/>
              <a:gd name="connsiteX71" fmla="*/ 312145 w 12192000"/>
              <a:gd name="connsiteY71" fmla="*/ 1026541 h 3126633"/>
              <a:gd name="connsiteX72" fmla="*/ 311908 w 12192000"/>
              <a:gd name="connsiteY72" fmla="*/ 1026752 h 3126633"/>
              <a:gd name="connsiteX73" fmla="*/ 303080 w 12192000"/>
              <a:gd name="connsiteY73" fmla="*/ 1024202 h 3126633"/>
              <a:gd name="connsiteX74" fmla="*/ 297138 w 12192000"/>
              <a:gd name="connsiteY74" fmla="*/ 1021211 h 3126633"/>
              <a:gd name="connsiteX75" fmla="*/ 281171 w 12192000"/>
              <a:gd name="connsiteY75" fmla="*/ 1015539 h 3126633"/>
              <a:gd name="connsiteX76" fmla="*/ 275188 w 12192000"/>
              <a:gd name="connsiteY76" fmla="*/ 1015372 h 3126633"/>
              <a:gd name="connsiteX77" fmla="*/ 225883 w 12192000"/>
              <a:gd name="connsiteY77" fmla="*/ 1034896 h 3126633"/>
              <a:gd name="connsiteX78" fmla="*/ 121223 w 12192000"/>
              <a:gd name="connsiteY78" fmla="*/ 1031062 h 3126633"/>
              <a:gd name="connsiteX79" fmla="*/ 52326 w 12192000"/>
              <a:gd name="connsiteY79" fmla="*/ 1033555 h 3126633"/>
              <a:gd name="connsiteX80" fmla="*/ 16761 w 12192000"/>
              <a:gd name="connsiteY80" fmla="*/ 1032900 h 3126633"/>
              <a:gd name="connsiteX81" fmla="*/ 0 w 12192000"/>
              <a:gd name="connsiteY81" fmla="*/ 1026822 h 3126633"/>
              <a:gd name="connsiteX0" fmla="*/ 0 w 12192000"/>
              <a:gd name="connsiteY0" fmla="*/ 1162137 h 3126633"/>
              <a:gd name="connsiteX1" fmla="*/ 41243 w 12192000"/>
              <a:gd name="connsiteY1" fmla="*/ 1179838 h 3126633"/>
              <a:gd name="connsiteX2" fmla="*/ 26724 w 12192000"/>
              <a:gd name="connsiteY2" fmla="*/ 1190407 h 3126633"/>
              <a:gd name="connsiteX3" fmla="*/ 24833 w 12192000"/>
              <a:gd name="connsiteY3" fmla="*/ 1189500 h 3126633"/>
              <a:gd name="connsiteX4" fmla="*/ 3588 w 12192000"/>
              <a:gd name="connsiteY4" fmla="*/ 1309614 h 3126633"/>
              <a:gd name="connsiteX5" fmla="*/ 0 w 12192000"/>
              <a:gd name="connsiteY5" fmla="*/ 1162137 h 3126633"/>
              <a:gd name="connsiteX6" fmla="*/ 0 w 12192000"/>
              <a:gd name="connsiteY6" fmla="*/ 0 h 3126633"/>
              <a:gd name="connsiteX7" fmla="*/ 12192000 w 12192000"/>
              <a:gd name="connsiteY7" fmla="*/ 0 h 3126633"/>
              <a:gd name="connsiteX8" fmla="*/ 12191969 w 12192000"/>
              <a:gd name="connsiteY8" fmla="*/ 3121262 h 3126633"/>
              <a:gd name="connsiteX9" fmla="*/ 12188582 w 12192000"/>
              <a:gd name="connsiteY9" fmla="*/ 3121834 h 3126633"/>
              <a:gd name="connsiteX10" fmla="*/ 12185024 w 12192000"/>
              <a:gd name="connsiteY10" fmla="*/ 3122641 h 3126633"/>
              <a:gd name="connsiteX11" fmla="*/ 12171796 w 12192000"/>
              <a:gd name="connsiteY11" fmla="*/ 3121209 h 3126633"/>
              <a:gd name="connsiteX12" fmla="*/ 12166812 w 12192000"/>
              <a:gd name="connsiteY12" fmla="*/ 3126633 h 3126633"/>
              <a:gd name="connsiteX13" fmla="*/ 12122004 w 12192000"/>
              <a:gd name="connsiteY13" fmla="*/ 3124393 h 3126633"/>
              <a:gd name="connsiteX14" fmla="*/ 12036609 w 12192000"/>
              <a:gd name="connsiteY14" fmla="*/ 3109888 h 3126633"/>
              <a:gd name="connsiteX15" fmla="*/ 12023452 w 12192000"/>
              <a:gd name="connsiteY15" fmla="*/ 3103952 h 3126633"/>
              <a:gd name="connsiteX16" fmla="*/ 11936381 w 12192000"/>
              <a:gd name="connsiteY16" fmla="*/ 3094474 h 3126633"/>
              <a:gd name="connsiteX17" fmla="*/ 11876861 w 12192000"/>
              <a:gd name="connsiteY17" fmla="*/ 3084187 h 3126633"/>
              <a:gd name="connsiteX18" fmla="*/ 11864150 w 12192000"/>
              <a:gd name="connsiteY18" fmla="*/ 3078415 h 3126633"/>
              <a:gd name="connsiteX19" fmla="*/ 11849315 w 12192000"/>
              <a:gd name="connsiteY19" fmla="*/ 3083344 h 3126633"/>
              <a:gd name="connsiteX20" fmla="*/ 11844903 w 12192000"/>
              <a:gd name="connsiteY20" fmla="*/ 3088180 h 3126633"/>
              <a:gd name="connsiteX21" fmla="*/ 11797558 w 12192000"/>
              <a:gd name="connsiteY21" fmla="*/ 3078578 h 3126633"/>
              <a:gd name="connsiteX22" fmla="*/ 11791833 w 12192000"/>
              <a:gd name="connsiteY22" fmla="*/ 3078309 h 3126633"/>
              <a:gd name="connsiteX23" fmla="*/ 11752368 w 12192000"/>
              <a:gd name="connsiteY23" fmla="*/ 3079667 h 3126633"/>
              <a:gd name="connsiteX24" fmla="*/ 11693668 w 12192000"/>
              <a:gd name="connsiteY24" fmla="*/ 3086682 h 3126633"/>
              <a:gd name="connsiteX25" fmla="*/ 11632752 w 12192000"/>
              <a:gd name="connsiteY25" fmla="*/ 3102951 h 3126633"/>
              <a:gd name="connsiteX26" fmla="*/ 11597584 w 12192000"/>
              <a:gd name="connsiteY26" fmla="*/ 3109557 h 3126633"/>
              <a:gd name="connsiteX27" fmla="*/ 11573118 w 12192000"/>
              <a:gd name="connsiteY27" fmla="*/ 3117154 h 3126633"/>
              <a:gd name="connsiteX28" fmla="*/ 11504799 w 12192000"/>
              <a:gd name="connsiteY28" fmla="*/ 3121480 h 3126633"/>
              <a:gd name="connsiteX29" fmla="*/ 11443938 w 12192000"/>
              <a:gd name="connsiteY29" fmla="*/ 3120255 h 3126633"/>
              <a:gd name="connsiteX30" fmla="*/ 11436492 w 12192000"/>
              <a:gd name="connsiteY30" fmla="*/ 3121550 h 3126633"/>
              <a:gd name="connsiteX31" fmla="*/ 11407691 w 12192000"/>
              <a:gd name="connsiteY31" fmla="*/ 3107633 h 3126633"/>
              <a:gd name="connsiteX32" fmla="*/ 11341642 w 12192000"/>
              <a:gd name="connsiteY32" fmla="*/ 3101531 h 3126633"/>
              <a:gd name="connsiteX33" fmla="*/ 11307726 w 12192000"/>
              <a:gd name="connsiteY33" fmla="*/ 3095706 h 3126633"/>
              <a:gd name="connsiteX34" fmla="*/ 1982093 w 12192000"/>
              <a:gd name="connsiteY34" fmla="*/ 1505517 h 3126633"/>
              <a:gd name="connsiteX35" fmla="*/ 1978611 w 12192000"/>
              <a:gd name="connsiteY35" fmla="*/ 1502931 h 3126633"/>
              <a:gd name="connsiteX36" fmla="*/ 1931618 w 12192000"/>
              <a:gd name="connsiteY36" fmla="*/ 1488633 h 3126633"/>
              <a:gd name="connsiteX37" fmla="*/ 1925144 w 12192000"/>
              <a:gd name="connsiteY37" fmla="*/ 1491811 h 3126633"/>
              <a:gd name="connsiteX38" fmla="*/ 1858854 w 12192000"/>
              <a:gd name="connsiteY38" fmla="*/ 1451562 h 3126633"/>
              <a:gd name="connsiteX39" fmla="*/ 1764339 w 12192000"/>
              <a:gd name="connsiteY39" fmla="*/ 1434249 h 3126633"/>
              <a:gd name="connsiteX40" fmla="*/ 1693396 w 12192000"/>
              <a:gd name="connsiteY40" fmla="*/ 1427850 h 3126633"/>
              <a:gd name="connsiteX41" fmla="*/ 1653459 w 12192000"/>
              <a:gd name="connsiteY41" fmla="*/ 1421384 h 3126633"/>
              <a:gd name="connsiteX42" fmla="*/ 1624573 w 12192000"/>
              <a:gd name="connsiteY42" fmla="*/ 1419871 h 3126633"/>
              <a:gd name="connsiteX43" fmla="*/ 1550101 w 12192000"/>
              <a:gd name="connsiteY43" fmla="*/ 1398845 h 3126633"/>
              <a:gd name="connsiteX44" fmla="*/ 1426261 w 12192000"/>
              <a:gd name="connsiteY44" fmla="*/ 1356816 h 3126633"/>
              <a:gd name="connsiteX45" fmla="*/ 1400063 w 12192000"/>
              <a:gd name="connsiteY45" fmla="*/ 1349493 h 3126633"/>
              <a:gd name="connsiteX46" fmla="*/ 1378201 w 12192000"/>
              <a:gd name="connsiteY46" fmla="*/ 1349649 h 3126633"/>
              <a:gd name="connsiteX47" fmla="*/ 1373704 w 12192000"/>
              <a:gd name="connsiteY47" fmla="*/ 1355309 h 3126633"/>
              <a:gd name="connsiteX48" fmla="*/ 1359400 w 12192000"/>
              <a:gd name="connsiteY48" fmla="*/ 1352317 h 3126633"/>
              <a:gd name="connsiteX49" fmla="*/ 1355734 w 12192000"/>
              <a:gd name="connsiteY49" fmla="*/ 1352870 h 3126633"/>
              <a:gd name="connsiteX50" fmla="*/ 1334569 w 12192000"/>
              <a:gd name="connsiteY50" fmla="*/ 1354687 h 3126633"/>
              <a:gd name="connsiteX51" fmla="*/ 1285959 w 12192000"/>
              <a:gd name="connsiteY51" fmla="*/ 1325074 h 3126633"/>
              <a:gd name="connsiteX52" fmla="*/ 1228970 w 12192000"/>
              <a:gd name="connsiteY52" fmla="*/ 1316194 h 3126633"/>
              <a:gd name="connsiteX53" fmla="*/ 1081691 w 12192000"/>
              <a:gd name="connsiteY53" fmla="*/ 1276195 h 3126633"/>
              <a:gd name="connsiteX54" fmla="*/ 888229 w 12192000"/>
              <a:gd name="connsiteY54" fmla="*/ 1233330 h 3126633"/>
              <a:gd name="connsiteX55" fmla="*/ 749674 w 12192000"/>
              <a:gd name="connsiteY55" fmla="*/ 1151252 h 3126633"/>
              <a:gd name="connsiteX56" fmla="*/ 634863 w 12192000"/>
              <a:gd name="connsiteY56" fmla="*/ 1125089 h 3126633"/>
              <a:gd name="connsiteX57" fmla="*/ 572744 w 12192000"/>
              <a:gd name="connsiteY57" fmla="*/ 1095470 h 3126633"/>
              <a:gd name="connsiteX58" fmla="*/ 557235 w 12192000"/>
              <a:gd name="connsiteY58" fmla="*/ 1085440 h 3126633"/>
              <a:gd name="connsiteX59" fmla="*/ 554948 w 12192000"/>
              <a:gd name="connsiteY59" fmla="*/ 1085817 h 3126633"/>
              <a:gd name="connsiteX60" fmla="*/ 535764 w 12192000"/>
              <a:gd name="connsiteY60" fmla="*/ 1078928 h 3126633"/>
              <a:gd name="connsiteX61" fmla="*/ 532336 w 12192000"/>
              <a:gd name="connsiteY61" fmla="*/ 1074208 h 3126633"/>
              <a:gd name="connsiteX62" fmla="*/ 519417 w 12192000"/>
              <a:gd name="connsiteY62" fmla="*/ 1068474 h 3126633"/>
              <a:gd name="connsiteX63" fmla="*/ 494620 w 12192000"/>
              <a:gd name="connsiteY63" fmla="*/ 1054470 h 3126633"/>
              <a:gd name="connsiteX64" fmla="*/ 489369 w 12192000"/>
              <a:gd name="connsiteY64" fmla="*/ 1054392 h 3126633"/>
              <a:gd name="connsiteX65" fmla="*/ 451015 w 12192000"/>
              <a:gd name="connsiteY65" fmla="*/ 1037228 h 3126633"/>
              <a:gd name="connsiteX66" fmla="*/ 450196 w 12192000"/>
              <a:gd name="connsiteY66" fmla="*/ 1038199 h 3126633"/>
              <a:gd name="connsiteX67" fmla="*/ 438116 w 12192000"/>
              <a:gd name="connsiteY67" fmla="*/ 1038634 h 3126633"/>
              <a:gd name="connsiteX68" fmla="*/ 415692 w 12192000"/>
              <a:gd name="connsiteY68" fmla="*/ 1036714 h 3126633"/>
              <a:gd name="connsiteX69" fmla="*/ 360396 w 12192000"/>
              <a:gd name="connsiteY69" fmla="*/ 1047226 h 3126633"/>
              <a:gd name="connsiteX70" fmla="*/ 320375 w 12192000"/>
              <a:gd name="connsiteY70" fmla="*/ 1029464 h 3126633"/>
              <a:gd name="connsiteX71" fmla="*/ 312145 w 12192000"/>
              <a:gd name="connsiteY71" fmla="*/ 1026541 h 3126633"/>
              <a:gd name="connsiteX72" fmla="*/ 311908 w 12192000"/>
              <a:gd name="connsiteY72" fmla="*/ 1026752 h 3126633"/>
              <a:gd name="connsiteX73" fmla="*/ 303080 w 12192000"/>
              <a:gd name="connsiteY73" fmla="*/ 1024202 h 3126633"/>
              <a:gd name="connsiteX74" fmla="*/ 297138 w 12192000"/>
              <a:gd name="connsiteY74" fmla="*/ 1021211 h 3126633"/>
              <a:gd name="connsiteX75" fmla="*/ 281171 w 12192000"/>
              <a:gd name="connsiteY75" fmla="*/ 1015539 h 3126633"/>
              <a:gd name="connsiteX76" fmla="*/ 275188 w 12192000"/>
              <a:gd name="connsiteY76" fmla="*/ 1015372 h 3126633"/>
              <a:gd name="connsiteX77" fmla="*/ 225883 w 12192000"/>
              <a:gd name="connsiteY77" fmla="*/ 1034896 h 3126633"/>
              <a:gd name="connsiteX78" fmla="*/ 121223 w 12192000"/>
              <a:gd name="connsiteY78" fmla="*/ 1031062 h 3126633"/>
              <a:gd name="connsiteX79" fmla="*/ 52326 w 12192000"/>
              <a:gd name="connsiteY79" fmla="*/ 1033555 h 3126633"/>
              <a:gd name="connsiteX80" fmla="*/ 16761 w 12192000"/>
              <a:gd name="connsiteY80" fmla="*/ 1032900 h 3126633"/>
              <a:gd name="connsiteX81" fmla="*/ 0 w 12192000"/>
              <a:gd name="connsiteY81" fmla="*/ 1026822 h 3126633"/>
              <a:gd name="connsiteX82" fmla="*/ 0 w 12192000"/>
              <a:gd name="connsiteY82" fmla="*/ 0 h 3126633"/>
              <a:gd name="connsiteX0" fmla="*/ 224 w 12192224"/>
              <a:gd name="connsiteY0" fmla="*/ 1162137 h 3126633"/>
              <a:gd name="connsiteX1" fmla="*/ 41467 w 12192224"/>
              <a:gd name="connsiteY1" fmla="*/ 1179838 h 3126633"/>
              <a:gd name="connsiteX2" fmla="*/ 26948 w 12192224"/>
              <a:gd name="connsiteY2" fmla="*/ 1190407 h 3126633"/>
              <a:gd name="connsiteX3" fmla="*/ 25057 w 12192224"/>
              <a:gd name="connsiteY3" fmla="*/ 1189500 h 3126633"/>
              <a:gd name="connsiteX4" fmla="*/ 224 w 12192224"/>
              <a:gd name="connsiteY4" fmla="*/ 1162137 h 3126633"/>
              <a:gd name="connsiteX5" fmla="*/ 224 w 12192224"/>
              <a:gd name="connsiteY5" fmla="*/ 0 h 3126633"/>
              <a:gd name="connsiteX6" fmla="*/ 12192224 w 12192224"/>
              <a:gd name="connsiteY6" fmla="*/ 0 h 3126633"/>
              <a:gd name="connsiteX7" fmla="*/ 12192193 w 12192224"/>
              <a:gd name="connsiteY7" fmla="*/ 3121262 h 3126633"/>
              <a:gd name="connsiteX8" fmla="*/ 12188806 w 12192224"/>
              <a:gd name="connsiteY8" fmla="*/ 3121834 h 3126633"/>
              <a:gd name="connsiteX9" fmla="*/ 12185248 w 12192224"/>
              <a:gd name="connsiteY9" fmla="*/ 3122641 h 3126633"/>
              <a:gd name="connsiteX10" fmla="*/ 12172020 w 12192224"/>
              <a:gd name="connsiteY10" fmla="*/ 3121209 h 3126633"/>
              <a:gd name="connsiteX11" fmla="*/ 12167036 w 12192224"/>
              <a:gd name="connsiteY11" fmla="*/ 3126633 h 3126633"/>
              <a:gd name="connsiteX12" fmla="*/ 12122228 w 12192224"/>
              <a:gd name="connsiteY12" fmla="*/ 3124393 h 3126633"/>
              <a:gd name="connsiteX13" fmla="*/ 12036833 w 12192224"/>
              <a:gd name="connsiteY13" fmla="*/ 3109888 h 3126633"/>
              <a:gd name="connsiteX14" fmla="*/ 12023676 w 12192224"/>
              <a:gd name="connsiteY14" fmla="*/ 3103952 h 3126633"/>
              <a:gd name="connsiteX15" fmla="*/ 11936605 w 12192224"/>
              <a:gd name="connsiteY15" fmla="*/ 3094474 h 3126633"/>
              <a:gd name="connsiteX16" fmla="*/ 11877085 w 12192224"/>
              <a:gd name="connsiteY16" fmla="*/ 3084187 h 3126633"/>
              <a:gd name="connsiteX17" fmla="*/ 11864374 w 12192224"/>
              <a:gd name="connsiteY17" fmla="*/ 3078415 h 3126633"/>
              <a:gd name="connsiteX18" fmla="*/ 11849539 w 12192224"/>
              <a:gd name="connsiteY18" fmla="*/ 3083344 h 3126633"/>
              <a:gd name="connsiteX19" fmla="*/ 11845127 w 12192224"/>
              <a:gd name="connsiteY19" fmla="*/ 3088180 h 3126633"/>
              <a:gd name="connsiteX20" fmla="*/ 11797782 w 12192224"/>
              <a:gd name="connsiteY20" fmla="*/ 3078578 h 3126633"/>
              <a:gd name="connsiteX21" fmla="*/ 11792057 w 12192224"/>
              <a:gd name="connsiteY21" fmla="*/ 3078309 h 3126633"/>
              <a:gd name="connsiteX22" fmla="*/ 11752592 w 12192224"/>
              <a:gd name="connsiteY22" fmla="*/ 3079667 h 3126633"/>
              <a:gd name="connsiteX23" fmla="*/ 11693892 w 12192224"/>
              <a:gd name="connsiteY23" fmla="*/ 3086682 h 3126633"/>
              <a:gd name="connsiteX24" fmla="*/ 11632976 w 12192224"/>
              <a:gd name="connsiteY24" fmla="*/ 3102951 h 3126633"/>
              <a:gd name="connsiteX25" fmla="*/ 11597808 w 12192224"/>
              <a:gd name="connsiteY25" fmla="*/ 3109557 h 3126633"/>
              <a:gd name="connsiteX26" fmla="*/ 11573342 w 12192224"/>
              <a:gd name="connsiteY26" fmla="*/ 3117154 h 3126633"/>
              <a:gd name="connsiteX27" fmla="*/ 11505023 w 12192224"/>
              <a:gd name="connsiteY27" fmla="*/ 3121480 h 3126633"/>
              <a:gd name="connsiteX28" fmla="*/ 11444162 w 12192224"/>
              <a:gd name="connsiteY28" fmla="*/ 3120255 h 3126633"/>
              <a:gd name="connsiteX29" fmla="*/ 11436716 w 12192224"/>
              <a:gd name="connsiteY29" fmla="*/ 3121550 h 3126633"/>
              <a:gd name="connsiteX30" fmla="*/ 11407915 w 12192224"/>
              <a:gd name="connsiteY30" fmla="*/ 3107633 h 3126633"/>
              <a:gd name="connsiteX31" fmla="*/ 11341866 w 12192224"/>
              <a:gd name="connsiteY31" fmla="*/ 3101531 h 3126633"/>
              <a:gd name="connsiteX32" fmla="*/ 11307950 w 12192224"/>
              <a:gd name="connsiteY32" fmla="*/ 3095706 h 3126633"/>
              <a:gd name="connsiteX33" fmla="*/ 1982317 w 12192224"/>
              <a:gd name="connsiteY33" fmla="*/ 1505517 h 3126633"/>
              <a:gd name="connsiteX34" fmla="*/ 1978835 w 12192224"/>
              <a:gd name="connsiteY34" fmla="*/ 1502931 h 3126633"/>
              <a:gd name="connsiteX35" fmla="*/ 1931842 w 12192224"/>
              <a:gd name="connsiteY35" fmla="*/ 1488633 h 3126633"/>
              <a:gd name="connsiteX36" fmla="*/ 1925368 w 12192224"/>
              <a:gd name="connsiteY36" fmla="*/ 1491811 h 3126633"/>
              <a:gd name="connsiteX37" fmla="*/ 1859078 w 12192224"/>
              <a:gd name="connsiteY37" fmla="*/ 1451562 h 3126633"/>
              <a:gd name="connsiteX38" fmla="*/ 1764563 w 12192224"/>
              <a:gd name="connsiteY38" fmla="*/ 1434249 h 3126633"/>
              <a:gd name="connsiteX39" fmla="*/ 1693620 w 12192224"/>
              <a:gd name="connsiteY39" fmla="*/ 1427850 h 3126633"/>
              <a:gd name="connsiteX40" fmla="*/ 1653683 w 12192224"/>
              <a:gd name="connsiteY40" fmla="*/ 1421384 h 3126633"/>
              <a:gd name="connsiteX41" fmla="*/ 1624797 w 12192224"/>
              <a:gd name="connsiteY41" fmla="*/ 1419871 h 3126633"/>
              <a:gd name="connsiteX42" fmla="*/ 1550325 w 12192224"/>
              <a:gd name="connsiteY42" fmla="*/ 1398845 h 3126633"/>
              <a:gd name="connsiteX43" fmla="*/ 1426485 w 12192224"/>
              <a:gd name="connsiteY43" fmla="*/ 1356816 h 3126633"/>
              <a:gd name="connsiteX44" fmla="*/ 1400287 w 12192224"/>
              <a:gd name="connsiteY44" fmla="*/ 1349493 h 3126633"/>
              <a:gd name="connsiteX45" fmla="*/ 1378425 w 12192224"/>
              <a:gd name="connsiteY45" fmla="*/ 1349649 h 3126633"/>
              <a:gd name="connsiteX46" fmla="*/ 1373928 w 12192224"/>
              <a:gd name="connsiteY46" fmla="*/ 1355309 h 3126633"/>
              <a:gd name="connsiteX47" fmla="*/ 1359624 w 12192224"/>
              <a:gd name="connsiteY47" fmla="*/ 1352317 h 3126633"/>
              <a:gd name="connsiteX48" fmla="*/ 1355958 w 12192224"/>
              <a:gd name="connsiteY48" fmla="*/ 1352870 h 3126633"/>
              <a:gd name="connsiteX49" fmla="*/ 1334793 w 12192224"/>
              <a:gd name="connsiteY49" fmla="*/ 1354687 h 3126633"/>
              <a:gd name="connsiteX50" fmla="*/ 1286183 w 12192224"/>
              <a:gd name="connsiteY50" fmla="*/ 1325074 h 3126633"/>
              <a:gd name="connsiteX51" fmla="*/ 1229194 w 12192224"/>
              <a:gd name="connsiteY51" fmla="*/ 1316194 h 3126633"/>
              <a:gd name="connsiteX52" fmla="*/ 1081915 w 12192224"/>
              <a:gd name="connsiteY52" fmla="*/ 1276195 h 3126633"/>
              <a:gd name="connsiteX53" fmla="*/ 888453 w 12192224"/>
              <a:gd name="connsiteY53" fmla="*/ 1233330 h 3126633"/>
              <a:gd name="connsiteX54" fmla="*/ 749898 w 12192224"/>
              <a:gd name="connsiteY54" fmla="*/ 1151252 h 3126633"/>
              <a:gd name="connsiteX55" fmla="*/ 635087 w 12192224"/>
              <a:gd name="connsiteY55" fmla="*/ 1125089 h 3126633"/>
              <a:gd name="connsiteX56" fmla="*/ 572968 w 12192224"/>
              <a:gd name="connsiteY56" fmla="*/ 1095470 h 3126633"/>
              <a:gd name="connsiteX57" fmla="*/ 557459 w 12192224"/>
              <a:gd name="connsiteY57" fmla="*/ 1085440 h 3126633"/>
              <a:gd name="connsiteX58" fmla="*/ 555172 w 12192224"/>
              <a:gd name="connsiteY58" fmla="*/ 1085817 h 3126633"/>
              <a:gd name="connsiteX59" fmla="*/ 535988 w 12192224"/>
              <a:gd name="connsiteY59" fmla="*/ 1078928 h 3126633"/>
              <a:gd name="connsiteX60" fmla="*/ 532560 w 12192224"/>
              <a:gd name="connsiteY60" fmla="*/ 1074208 h 3126633"/>
              <a:gd name="connsiteX61" fmla="*/ 519641 w 12192224"/>
              <a:gd name="connsiteY61" fmla="*/ 1068474 h 3126633"/>
              <a:gd name="connsiteX62" fmla="*/ 494844 w 12192224"/>
              <a:gd name="connsiteY62" fmla="*/ 1054470 h 3126633"/>
              <a:gd name="connsiteX63" fmla="*/ 489593 w 12192224"/>
              <a:gd name="connsiteY63" fmla="*/ 1054392 h 3126633"/>
              <a:gd name="connsiteX64" fmla="*/ 451239 w 12192224"/>
              <a:gd name="connsiteY64" fmla="*/ 1037228 h 3126633"/>
              <a:gd name="connsiteX65" fmla="*/ 450420 w 12192224"/>
              <a:gd name="connsiteY65" fmla="*/ 1038199 h 3126633"/>
              <a:gd name="connsiteX66" fmla="*/ 438340 w 12192224"/>
              <a:gd name="connsiteY66" fmla="*/ 1038634 h 3126633"/>
              <a:gd name="connsiteX67" fmla="*/ 415916 w 12192224"/>
              <a:gd name="connsiteY67" fmla="*/ 1036714 h 3126633"/>
              <a:gd name="connsiteX68" fmla="*/ 360620 w 12192224"/>
              <a:gd name="connsiteY68" fmla="*/ 1047226 h 3126633"/>
              <a:gd name="connsiteX69" fmla="*/ 320599 w 12192224"/>
              <a:gd name="connsiteY69" fmla="*/ 1029464 h 3126633"/>
              <a:gd name="connsiteX70" fmla="*/ 312369 w 12192224"/>
              <a:gd name="connsiteY70" fmla="*/ 1026541 h 3126633"/>
              <a:gd name="connsiteX71" fmla="*/ 312132 w 12192224"/>
              <a:gd name="connsiteY71" fmla="*/ 1026752 h 3126633"/>
              <a:gd name="connsiteX72" fmla="*/ 303304 w 12192224"/>
              <a:gd name="connsiteY72" fmla="*/ 1024202 h 3126633"/>
              <a:gd name="connsiteX73" fmla="*/ 297362 w 12192224"/>
              <a:gd name="connsiteY73" fmla="*/ 1021211 h 3126633"/>
              <a:gd name="connsiteX74" fmla="*/ 281395 w 12192224"/>
              <a:gd name="connsiteY74" fmla="*/ 1015539 h 3126633"/>
              <a:gd name="connsiteX75" fmla="*/ 275412 w 12192224"/>
              <a:gd name="connsiteY75" fmla="*/ 1015372 h 3126633"/>
              <a:gd name="connsiteX76" fmla="*/ 226107 w 12192224"/>
              <a:gd name="connsiteY76" fmla="*/ 1034896 h 3126633"/>
              <a:gd name="connsiteX77" fmla="*/ 121447 w 12192224"/>
              <a:gd name="connsiteY77" fmla="*/ 1031062 h 3126633"/>
              <a:gd name="connsiteX78" fmla="*/ 52550 w 12192224"/>
              <a:gd name="connsiteY78" fmla="*/ 1033555 h 3126633"/>
              <a:gd name="connsiteX79" fmla="*/ 16985 w 12192224"/>
              <a:gd name="connsiteY79" fmla="*/ 1032900 h 3126633"/>
              <a:gd name="connsiteX80" fmla="*/ 224 w 12192224"/>
              <a:gd name="connsiteY80" fmla="*/ 1026822 h 3126633"/>
              <a:gd name="connsiteX81" fmla="*/ 224 w 12192224"/>
              <a:gd name="connsiteY81" fmla="*/ 0 h 3126633"/>
              <a:gd name="connsiteX0" fmla="*/ 24833 w 12192000"/>
              <a:gd name="connsiteY0" fmla="*/ 1189500 h 3126633"/>
              <a:gd name="connsiteX1" fmla="*/ 41243 w 12192000"/>
              <a:gd name="connsiteY1" fmla="*/ 1179838 h 3126633"/>
              <a:gd name="connsiteX2" fmla="*/ 26724 w 12192000"/>
              <a:gd name="connsiteY2" fmla="*/ 1190407 h 3126633"/>
              <a:gd name="connsiteX3" fmla="*/ 24833 w 12192000"/>
              <a:gd name="connsiteY3" fmla="*/ 1189500 h 3126633"/>
              <a:gd name="connsiteX4" fmla="*/ 0 w 12192000"/>
              <a:gd name="connsiteY4" fmla="*/ 0 h 3126633"/>
              <a:gd name="connsiteX5" fmla="*/ 12192000 w 12192000"/>
              <a:gd name="connsiteY5" fmla="*/ 0 h 3126633"/>
              <a:gd name="connsiteX6" fmla="*/ 12191969 w 12192000"/>
              <a:gd name="connsiteY6" fmla="*/ 3121262 h 3126633"/>
              <a:gd name="connsiteX7" fmla="*/ 12188582 w 12192000"/>
              <a:gd name="connsiteY7" fmla="*/ 3121834 h 3126633"/>
              <a:gd name="connsiteX8" fmla="*/ 12185024 w 12192000"/>
              <a:gd name="connsiteY8" fmla="*/ 3122641 h 3126633"/>
              <a:gd name="connsiteX9" fmla="*/ 12171796 w 12192000"/>
              <a:gd name="connsiteY9" fmla="*/ 3121209 h 3126633"/>
              <a:gd name="connsiteX10" fmla="*/ 12166812 w 12192000"/>
              <a:gd name="connsiteY10" fmla="*/ 3126633 h 3126633"/>
              <a:gd name="connsiteX11" fmla="*/ 12122004 w 12192000"/>
              <a:gd name="connsiteY11" fmla="*/ 3124393 h 3126633"/>
              <a:gd name="connsiteX12" fmla="*/ 12036609 w 12192000"/>
              <a:gd name="connsiteY12" fmla="*/ 3109888 h 3126633"/>
              <a:gd name="connsiteX13" fmla="*/ 12023452 w 12192000"/>
              <a:gd name="connsiteY13" fmla="*/ 3103952 h 3126633"/>
              <a:gd name="connsiteX14" fmla="*/ 11936381 w 12192000"/>
              <a:gd name="connsiteY14" fmla="*/ 3094474 h 3126633"/>
              <a:gd name="connsiteX15" fmla="*/ 11876861 w 12192000"/>
              <a:gd name="connsiteY15" fmla="*/ 3084187 h 3126633"/>
              <a:gd name="connsiteX16" fmla="*/ 11864150 w 12192000"/>
              <a:gd name="connsiteY16" fmla="*/ 3078415 h 3126633"/>
              <a:gd name="connsiteX17" fmla="*/ 11849315 w 12192000"/>
              <a:gd name="connsiteY17" fmla="*/ 3083344 h 3126633"/>
              <a:gd name="connsiteX18" fmla="*/ 11844903 w 12192000"/>
              <a:gd name="connsiteY18" fmla="*/ 3088180 h 3126633"/>
              <a:gd name="connsiteX19" fmla="*/ 11797558 w 12192000"/>
              <a:gd name="connsiteY19" fmla="*/ 3078578 h 3126633"/>
              <a:gd name="connsiteX20" fmla="*/ 11791833 w 12192000"/>
              <a:gd name="connsiteY20" fmla="*/ 3078309 h 3126633"/>
              <a:gd name="connsiteX21" fmla="*/ 11752368 w 12192000"/>
              <a:gd name="connsiteY21" fmla="*/ 3079667 h 3126633"/>
              <a:gd name="connsiteX22" fmla="*/ 11693668 w 12192000"/>
              <a:gd name="connsiteY22" fmla="*/ 3086682 h 3126633"/>
              <a:gd name="connsiteX23" fmla="*/ 11632752 w 12192000"/>
              <a:gd name="connsiteY23" fmla="*/ 3102951 h 3126633"/>
              <a:gd name="connsiteX24" fmla="*/ 11597584 w 12192000"/>
              <a:gd name="connsiteY24" fmla="*/ 3109557 h 3126633"/>
              <a:gd name="connsiteX25" fmla="*/ 11573118 w 12192000"/>
              <a:gd name="connsiteY25" fmla="*/ 3117154 h 3126633"/>
              <a:gd name="connsiteX26" fmla="*/ 11504799 w 12192000"/>
              <a:gd name="connsiteY26" fmla="*/ 3121480 h 3126633"/>
              <a:gd name="connsiteX27" fmla="*/ 11443938 w 12192000"/>
              <a:gd name="connsiteY27" fmla="*/ 3120255 h 3126633"/>
              <a:gd name="connsiteX28" fmla="*/ 11436492 w 12192000"/>
              <a:gd name="connsiteY28" fmla="*/ 3121550 h 3126633"/>
              <a:gd name="connsiteX29" fmla="*/ 11407691 w 12192000"/>
              <a:gd name="connsiteY29" fmla="*/ 3107633 h 3126633"/>
              <a:gd name="connsiteX30" fmla="*/ 11341642 w 12192000"/>
              <a:gd name="connsiteY30" fmla="*/ 3101531 h 3126633"/>
              <a:gd name="connsiteX31" fmla="*/ 11307726 w 12192000"/>
              <a:gd name="connsiteY31" fmla="*/ 3095706 h 3126633"/>
              <a:gd name="connsiteX32" fmla="*/ 1982093 w 12192000"/>
              <a:gd name="connsiteY32" fmla="*/ 1505517 h 3126633"/>
              <a:gd name="connsiteX33" fmla="*/ 1978611 w 12192000"/>
              <a:gd name="connsiteY33" fmla="*/ 1502931 h 3126633"/>
              <a:gd name="connsiteX34" fmla="*/ 1931618 w 12192000"/>
              <a:gd name="connsiteY34" fmla="*/ 1488633 h 3126633"/>
              <a:gd name="connsiteX35" fmla="*/ 1925144 w 12192000"/>
              <a:gd name="connsiteY35" fmla="*/ 1491811 h 3126633"/>
              <a:gd name="connsiteX36" fmla="*/ 1858854 w 12192000"/>
              <a:gd name="connsiteY36" fmla="*/ 1451562 h 3126633"/>
              <a:gd name="connsiteX37" fmla="*/ 1764339 w 12192000"/>
              <a:gd name="connsiteY37" fmla="*/ 1434249 h 3126633"/>
              <a:gd name="connsiteX38" fmla="*/ 1693396 w 12192000"/>
              <a:gd name="connsiteY38" fmla="*/ 1427850 h 3126633"/>
              <a:gd name="connsiteX39" fmla="*/ 1653459 w 12192000"/>
              <a:gd name="connsiteY39" fmla="*/ 1421384 h 3126633"/>
              <a:gd name="connsiteX40" fmla="*/ 1624573 w 12192000"/>
              <a:gd name="connsiteY40" fmla="*/ 1419871 h 3126633"/>
              <a:gd name="connsiteX41" fmla="*/ 1550101 w 12192000"/>
              <a:gd name="connsiteY41" fmla="*/ 1398845 h 3126633"/>
              <a:gd name="connsiteX42" fmla="*/ 1426261 w 12192000"/>
              <a:gd name="connsiteY42" fmla="*/ 1356816 h 3126633"/>
              <a:gd name="connsiteX43" fmla="*/ 1400063 w 12192000"/>
              <a:gd name="connsiteY43" fmla="*/ 1349493 h 3126633"/>
              <a:gd name="connsiteX44" fmla="*/ 1378201 w 12192000"/>
              <a:gd name="connsiteY44" fmla="*/ 1349649 h 3126633"/>
              <a:gd name="connsiteX45" fmla="*/ 1373704 w 12192000"/>
              <a:gd name="connsiteY45" fmla="*/ 1355309 h 3126633"/>
              <a:gd name="connsiteX46" fmla="*/ 1359400 w 12192000"/>
              <a:gd name="connsiteY46" fmla="*/ 1352317 h 3126633"/>
              <a:gd name="connsiteX47" fmla="*/ 1355734 w 12192000"/>
              <a:gd name="connsiteY47" fmla="*/ 1352870 h 3126633"/>
              <a:gd name="connsiteX48" fmla="*/ 1334569 w 12192000"/>
              <a:gd name="connsiteY48" fmla="*/ 1354687 h 3126633"/>
              <a:gd name="connsiteX49" fmla="*/ 1285959 w 12192000"/>
              <a:gd name="connsiteY49" fmla="*/ 1325074 h 3126633"/>
              <a:gd name="connsiteX50" fmla="*/ 1228970 w 12192000"/>
              <a:gd name="connsiteY50" fmla="*/ 1316194 h 3126633"/>
              <a:gd name="connsiteX51" fmla="*/ 1081691 w 12192000"/>
              <a:gd name="connsiteY51" fmla="*/ 1276195 h 3126633"/>
              <a:gd name="connsiteX52" fmla="*/ 888229 w 12192000"/>
              <a:gd name="connsiteY52" fmla="*/ 1233330 h 3126633"/>
              <a:gd name="connsiteX53" fmla="*/ 749674 w 12192000"/>
              <a:gd name="connsiteY53" fmla="*/ 1151252 h 3126633"/>
              <a:gd name="connsiteX54" fmla="*/ 634863 w 12192000"/>
              <a:gd name="connsiteY54" fmla="*/ 1125089 h 3126633"/>
              <a:gd name="connsiteX55" fmla="*/ 572744 w 12192000"/>
              <a:gd name="connsiteY55" fmla="*/ 1095470 h 3126633"/>
              <a:gd name="connsiteX56" fmla="*/ 557235 w 12192000"/>
              <a:gd name="connsiteY56" fmla="*/ 1085440 h 3126633"/>
              <a:gd name="connsiteX57" fmla="*/ 554948 w 12192000"/>
              <a:gd name="connsiteY57" fmla="*/ 1085817 h 3126633"/>
              <a:gd name="connsiteX58" fmla="*/ 535764 w 12192000"/>
              <a:gd name="connsiteY58" fmla="*/ 1078928 h 3126633"/>
              <a:gd name="connsiteX59" fmla="*/ 532336 w 12192000"/>
              <a:gd name="connsiteY59" fmla="*/ 1074208 h 3126633"/>
              <a:gd name="connsiteX60" fmla="*/ 519417 w 12192000"/>
              <a:gd name="connsiteY60" fmla="*/ 1068474 h 3126633"/>
              <a:gd name="connsiteX61" fmla="*/ 494620 w 12192000"/>
              <a:gd name="connsiteY61" fmla="*/ 1054470 h 3126633"/>
              <a:gd name="connsiteX62" fmla="*/ 489369 w 12192000"/>
              <a:gd name="connsiteY62" fmla="*/ 1054392 h 3126633"/>
              <a:gd name="connsiteX63" fmla="*/ 451015 w 12192000"/>
              <a:gd name="connsiteY63" fmla="*/ 1037228 h 3126633"/>
              <a:gd name="connsiteX64" fmla="*/ 450196 w 12192000"/>
              <a:gd name="connsiteY64" fmla="*/ 1038199 h 3126633"/>
              <a:gd name="connsiteX65" fmla="*/ 438116 w 12192000"/>
              <a:gd name="connsiteY65" fmla="*/ 1038634 h 3126633"/>
              <a:gd name="connsiteX66" fmla="*/ 415692 w 12192000"/>
              <a:gd name="connsiteY66" fmla="*/ 1036714 h 3126633"/>
              <a:gd name="connsiteX67" fmla="*/ 360396 w 12192000"/>
              <a:gd name="connsiteY67" fmla="*/ 1047226 h 3126633"/>
              <a:gd name="connsiteX68" fmla="*/ 320375 w 12192000"/>
              <a:gd name="connsiteY68" fmla="*/ 1029464 h 3126633"/>
              <a:gd name="connsiteX69" fmla="*/ 312145 w 12192000"/>
              <a:gd name="connsiteY69" fmla="*/ 1026541 h 3126633"/>
              <a:gd name="connsiteX70" fmla="*/ 311908 w 12192000"/>
              <a:gd name="connsiteY70" fmla="*/ 1026752 h 3126633"/>
              <a:gd name="connsiteX71" fmla="*/ 303080 w 12192000"/>
              <a:gd name="connsiteY71" fmla="*/ 1024202 h 3126633"/>
              <a:gd name="connsiteX72" fmla="*/ 297138 w 12192000"/>
              <a:gd name="connsiteY72" fmla="*/ 1021211 h 3126633"/>
              <a:gd name="connsiteX73" fmla="*/ 281171 w 12192000"/>
              <a:gd name="connsiteY73" fmla="*/ 1015539 h 3126633"/>
              <a:gd name="connsiteX74" fmla="*/ 275188 w 12192000"/>
              <a:gd name="connsiteY74" fmla="*/ 1015372 h 3126633"/>
              <a:gd name="connsiteX75" fmla="*/ 225883 w 12192000"/>
              <a:gd name="connsiteY75" fmla="*/ 1034896 h 3126633"/>
              <a:gd name="connsiteX76" fmla="*/ 121223 w 12192000"/>
              <a:gd name="connsiteY76" fmla="*/ 1031062 h 3126633"/>
              <a:gd name="connsiteX77" fmla="*/ 52326 w 12192000"/>
              <a:gd name="connsiteY77" fmla="*/ 1033555 h 3126633"/>
              <a:gd name="connsiteX78" fmla="*/ 16761 w 12192000"/>
              <a:gd name="connsiteY78" fmla="*/ 1032900 h 3126633"/>
              <a:gd name="connsiteX79" fmla="*/ 0 w 12192000"/>
              <a:gd name="connsiteY79" fmla="*/ 1026822 h 3126633"/>
              <a:gd name="connsiteX80" fmla="*/ 0 w 12192000"/>
              <a:gd name="connsiteY80" fmla="*/ 0 h 3126633"/>
              <a:gd name="connsiteX0" fmla="*/ 26724 w 12192000"/>
              <a:gd name="connsiteY0" fmla="*/ 1190407 h 3126633"/>
              <a:gd name="connsiteX1" fmla="*/ 41243 w 12192000"/>
              <a:gd name="connsiteY1" fmla="*/ 1179838 h 3126633"/>
              <a:gd name="connsiteX2" fmla="*/ 26724 w 12192000"/>
              <a:gd name="connsiteY2" fmla="*/ 1190407 h 3126633"/>
              <a:gd name="connsiteX3" fmla="*/ 0 w 12192000"/>
              <a:gd name="connsiteY3" fmla="*/ 0 h 3126633"/>
              <a:gd name="connsiteX4" fmla="*/ 12192000 w 12192000"/>
              <a:gd name="connsiteY4" fmla="*/ 0 h 3126633"/>
              <a:gd name="connsiteX5" fmla="*/ 12191969 w 12192000"/>
              <a:gd name="connsiteY5" fmla="*/ 3121262 h 3126633"/>
              <a:gd name="connsiteX6" fmla="*/ 12188582 w 12192000"/>
              <a:gd name="connsiteY6" fmla="*/ 3121834 h 3126633"/>
              <a:gd name="connsiteX7" fmla="*/ 12185024 w 12192000"/>
              <a:gd name="connsiteY7" fmla="*/ 3122641 h 3126633"/>
              <a:gd name="connsiteX8" fmla="*/ 12171796 w 12192000"/>
              <a:gd name="connsiteY8" fmla="*/ 3121209 h 3126633"/>
              <a:gd name="connsiteX9" fmla="*/ 12166812 w 12192000"/>
              <a:gd name="connsiteY9" fmla="*/ 3126633 h 3126633"/>
              <a:gd name="connsiteX10" fmla="*/ 12122004 w 12192000"/>
              <a:gd name="connsiteY10" fmla="*/ 3124393 h 3126633"/>
              <a:gd name="connsiteX11" fmla="*/ 12036609 w 12192000"/>
              <a:gd name="connsiteY11" fmla="*/ 3109888 h 3126633"/>
              <a:gd name="connsiteX12" fmla="*/ 12023452 w 12192000"/>
              <a:gd name="connsiteY12" fmla="*/ 3103952 h 3126633"/>
              <a:gd name="connsiteX13" fmla="*/ 11936381 w 12192000"/>
              <a:gd name="connsiteY13" fmla="*/ 3094474 h 3126633"/>
              <a:gd name="connsiteX14" fmla="*/ 11876861 w 12192000"/>
              <a:gd name="connsiteY14" fmla="*/ 3084187 h 3126633"/>
              <a:gd name="connsiteX15" fmla="*/ 11864150 w 12192000"/>
              <a:gd name="connsiteY15" fmla="*/ 3078415 h 3126633"/>
              <a:gd name="connsiteX16" fmla="*/ 11849315 w 12192000"/>
              <a:gd name="connsiteY16" fmla="*/ 3083344 h 3126633"/>
              <a:gd name="connsiteX17" fmla="*/ 11844903 w 12192000"/>
              <a:gd name="connsiteY17" fmla="*/ 3088180 h 3126633"/>
              <a:gd name="connsiteX18" fmla="*/ 11797558 w 12192000"/>
              <a:gd name="connsiteY18" fmla="*/ 3078578 h 3126633"/>
              <a:gd name="connsiteX19" fmla="*/ 11791833 w 12192000"/>
              <a:gd name="connsiteY19" fmla="*/ 3078309 h 3126633"/>
              <a:gd name="connsiteX20" fmla="*/ 11752368 w 12192000"/>
              <a:gd name="connsiteY20" fmla="*/ 3079667 h 3126633"/>
              <a:gd name="connsiteX21" fmla="*/ 11693668 w 12192000"/>
              <a:gd name="connsiteY21" fmla="*/ 3086682 h 3126633"/>
              <a:gd name="connsiteX22" fmla="*/ 11632752 w 12192000"/>
              <a:gd name="connsiteY22" fmla="*/ 3102951 h 3126633"/>
              <a:gd name="connsiteX23" fmla="*/ 11597584 w 12192000"/>
              <a:gd name="connsiteY23" fmla="*/ 3109557 h 3126633"/>
              <a:gd name="connsiteX24" fmla="*/ 11573118 w 12192000"/>
              <a:gd name="connsiteY24" fmla="*/ 3117154 h 3126633"/>
              <a:gd name="connsiteX25" fmla="*/ 11504799 w 12192000"/>
              <a:gd name="connsiteY25" fmla="*/ 3121480 h 3126633"/>
              <a:gd name="connsiteX26" fmla="*/ 11443938 w 12192000"/>
              <a:gd name="connsiteY26" fmla="*/ 3120255 h 3126633"/>
              <a:gd name="connsiteX27" fmla="*/ 11436492 w 12192000"/>
              <a:gd name="connsiteY27" fmla="*/ 3121550 h 3126633"/>
              <a:gd name="connsiteX28" fmla="*/ 11407691 w 12192000"/>
              <a:gd name="connsiteY28" fmla="*/ 3107633 h 3126633"/>
              <a:gd name="connsiteX29" fmla="*/ 11341642 w 12192000"/>
              <a:gd name="connsiteY29" fmla="*/ 3101531 h 3126633"/>
              <a:gd name="connsiteX30" fmla="*/ 11307726 w 12192000"/>
              <a:gd name="connsiteY30" fmla="*/ 3095706 h 3126633"/>
              <a:gd name="connsiteX31" fmla="*/ 1982093 w 12192000"/>
              <a:gd name="connsiteY31" fmla="*/ 1505517 h 3126633"/>
              <a:gd name="connsiteX32" fmla="*/ 1978611 w 12192000"/>
              <a:gd name="connsiteY32" fmla="*/ 1502931 h 3126633"/>
              <a:gd name="connsiteX33" fmla="*/ 1931618 w 12192000"/>
              <a:gd name="connsiteY33" fmla="*/ 1488633 h 3126633"/>
              <a:gd name="connsiteX34" fmla="*/ 1925144 w 12192000"/>
              <a:gd name="connsiteY34" fmla="*/ 1491811 h 3126633"/>
              <a:gd name="connsiteX35" fmla="*/ 1858854 w 12192000"/>
              <a:gd name="connsiteY35" fmla="*/ 1451562 h 3126633"/>
              <a:gd name="connsiteX36" fmla="*/ 1764339 w 12192000"/>
              <a:gd name="connsiteY36" fmla="*/ 1434249 h 3126633"/>
              <a:gd name="connsiteX37" fmla="*/ 1693396 w 12192000"/>
              <a:gd name="connsiteY37" fmla="*/ 1427850 h 3126633"/>
              <a:gd name="connsiteX38" fmla="*/ 1653459 w 12192000"/>
              <a:gd name="connsiteY38" fmla="*/ 1421384 h 3126633"/>
              <a:gd name="connsiteX39" fmla="*/ 1624573 w 12192000"/>
              <a:gd name="connsiteY39" fmla="*/ 1419871 h 3126633"/>
              <a:gd name="connsiteX40" fmla="*/ 1550101 w 12192000"/>
              <a:gd name="connsiteY40" fmla="*/ 1398845 h 3126633"/>
              <a:gd name="connsiteX41" fmla="*/ 1426261 w 12192000"/>
              <a:gd name="connsiteY41" fmla="*/ 1356816 h 3126633"/>
              <a:gd name="connsiteX42" fmla="*/ 1400063 w 12192000"/>
              <a:gd name="connsiteY42" fmla="*/ 1349493 h 3126633"/>
              <a:gd name="connsiteX43" fmla="*/ 1378201 w 12192000"/>
              <a:gd name="connsiteY43" fmla="*/ 1349649 h 3126633"/>
              <a:gd name="connsiteX44" fmla="*/ 1373704 w 12192000"/>
              <a:gd name="connsiteY44" fmla="*/ 1355309 h 3126633"/>
              <a:gd name="connsiteX45" fmla="*/ 1359400 w 12192000"/>
              <a:gd name="connsiteY45" fmla="*/ 1352317 h 3126633"/>
              <a:gd name="connsiteX46" fmla="*/ 1355734 w 12192000"/>
              <a:gd name="connsiteY46" fmla="*/ 1352870 h 3126633"/>
              <a:gd name="connsiteX47" fmla="*/ 1334569 w 12192000"/>
              <a:gd name="connsiteY47" fmla="*/ 1354687 h 3126633"/>
              <a:gd name="connsiteX48" fmla="*/ 1285959 w 12192000"/>
              <a:gd name="connsiteY48" fmla="*/ 1325074 h 3126633"/>
              <a:gd name="connsiteX49" fmla="*/ 1228970 w 12192000"/>
              <a:gd name="connsiteY49" fmla="*/ 1316194 h 3126633"/>
              <a:gd name="connsiteX50" fmla="*/ 1081691 w 12192000"/>
              <a:gd name="connsiteY50" fmla="*/ 1276195 h 3126633"/>
              <a:gd name="connsiteX51" fmla="*/ 888229 w 12192000"/>
              <a:gd name="connsiteY51" fmla="*/ 1233330 h 3126633"/>
              <a:gd name="connsiteX52" fmla="*/ 749674 w 12192000"/>
              <a:gd name="connsiteY52" fmla="*/ 1151252 h 3126633"/>
              <a:gd name="connsiteX53" fmla="*/ 634863 w 12192000"/>
              <a:gd name="connsiteY53" fmla="*/ 1125089 h 3126633"/>
              <a:gd name="connsiteX54" fmla="*/ 572744 w 12192000"/>
              <a:gd name="connsiteY54" fmla="*/ 1095470 h 3126633"/>
              <a:gd name="connsiteX55" fmla="*/ 557235 w 12192000"/>
              <a:gd name="connsiteY55" fmla="*/ 1085440 h 3126633"/>
              <a:gd name="connsiteX56" fmla="*/ 554948 w 12192000"/>
              <a:gd name="connsiteY56" fmla="*/ 1085817 h 3126633"/>
              <a:gd name="connsiteX57" fmla="*/ 535764 w 12192000"/>
              <a:gd name="connsiteY57" fmla="*/ 1078928 h 3126633"/>
              <a:gd name="connsiteX58" fmla="*/ 532336 w 12192000"/>
              <a:gd name="connsiteY58" fmla="*/ 1074208 h 3126633"/>
              <a:gd name="connsiteX59" fmla="*/ 519417 w 12192000"/>
              <a:gd name="connsiteY59" fmla="*/ 1068474 h 3126633"/>
              <a:gd name="connsiteX60" fmla="*/ 494620 w 12192000"/>
              <a:gd name="connsiteY60" fmla="*/ 1054470 h 3126633"/>
              <a:gd name="connsiteX61" fmla="*/ 489369 w 12192000"/>
              <a:gd name="connsiteY61" fmla="*/ 1054392 h 3126633"/>
              <a:gd name="connsiteX62" fmla="*/ 451015 w 12192000"/>
              <a:gd name="connsiteY62" fmla="*/ 1037228 h 3126633"/>
              <a:gd name="connsiteX63" fmla="*/ 450196 w 12192000"/>
              <a:gd name="connsiteY63" fmla="*/ 1038199 h 3126633"/>
              <a:gd name="connsiteX64" fmla="*/ 438116 w 12192000"/>
              <a:gd name="connsiteY64" fmla="*/ 1038634 h 3126633"/>
              <a:gd name="connsiteX65" fmla="*/ 415692 w 12192000"/>
              <a:gd name="connsiteY65" fmla="*/ 1036714 h 3126633"/>
              <a:gd name="connsiteX66" fmla="*/ 360396 w 12192000"/>
              <a:gd name="connsiteY66" fmla="*/ 1047226 h 3126633"/>
              <a:gd name="connsiteX67" fmla="*/ 320375 w 12192000"/>
              <a:gd name="connsiteY67" fmla="*/ 1029464 h 3126633"/>
              <a:gd name="connsiteX68" fmla="*/ 312145 w 12192000"/>
              <a:gd name="connsiteY68" fmla="*/ 1026541 h 3126633"/>
              <a:gd name="connsiteX69" fmla="*/ 311908 w 12192000"/>
              <a:gd name="connsiteY69" fmla="*/ 1026752 h 3126633"/>
              <a:gd name="connsiteX70" fmla="*/ 303080 w 12192000"/>
              <a:gd name="connsiteY70" fmla="*/ 1024202 h 3126633"/>
              <a:gd name="connsiteX71" fmla="*/ 297138 w 12192000"/>
              <a:gd name="connsiteY71" fmla="*/ 1021211 h 3126633"/>
              <a:gd name="connsiteX72" fmla="*/ 281171 w 12192000"/>
              <a:gd name="connsiteY72" fmla="*/ 1015539 h 3126633"/>
              <a:gd name="connsiteX73" fmla="*/ 275188 w 12192000"/>
              <a:gd name="connsiteY73" fmla="*/ 1015372 h 3126633"/>
              <a:gd name="connsiteX74" fmla="*/ 225883 w 12192000"/>
              <a:gd name="connsiteY74" fmla="*/ 1034896 h 3126633"/>
              <a:gd name="connsiteX75" fmla="*/ 121223 w 12192000"/>
              <a:gd name="connsiteY75" fmla="*/ 1031062 h 3126633"/>
              <a:gd name="connsiteX76" fmla="*/ 52326 w 12192000"/>
              <a:gd name="connsiteY76" fmla="*/ 1033555 h 3126633"/>
              <a:gd name="connsiteX77" fmla="*/ 16761 w 12192000"/>
              <a:gd name="connsiteY77" fmla="*/ 1032900 h 3126633"/>
              <a:gd name="connsiteX78" fmla="*/ 0 w 12192000"/>
              <a:gd name="connsiteY78" fmla="*/ 1026822 h 3126633"/>
              <a:gd name="connsiteX79" fmla="*/ 0 w 12192000"/>
              <a:gd name="connsiteY79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78611 w 12192000"/>
              <a:gd name="connsiteY29" fmla="*/ 1502931 h 3126633"/>
              <a:gd name="connsiteX30" fmla="*/ 1931618 w 12192000"/>
              <a:gd name="connsiteY30" fmla="*/ 1488633 h 3126633"/>
              <a:gd name="connsiteX31" fmla="*/ 1925144 w 12192000"/>
              <a:gd name="connsiteY31" fmla="*/ 1491811 h 3126633"/>
              <a:gd name="connsiteX32" fmla="*/ 1858854 w 12192000"/>
              <a:gd name="connsiteY32" fmla="*/ 1451562 h 3126633"/>
              <a:gd name="connsiteX33" fmla="*/ 1764339 w 12192000"/>
              <a:gd name="connsiteY33" fmla="*/ 1434249 h 3126633"/>
              <a:gd name="connsiteX34" fmla="*/ 1693396 w 12192000"/>
              <a:gd name="connsiteY34" fmla="*/ 1427850 h 3126633"/>
              <a:gd name="connsiteX35" fmla="*/ 1653459 w 12192000"/>
              <a:gd name="connsiteY35" fmla="*/ 1421384 h 3126633"/>
              <a:gd name="connsiteX36" fmla="*/ 1624573 w 12192000"/>
              <a:gd name="connsiteY36" fmla="*/ 1419871 h 3126633"/>
              <a:gd name="connsiteX37" fmla="*/ 1550101 w 12192000"/>
              <a:gd name="connsiteY37" fmla="*/ 1398845 h 3126633"/>
              <a:gd name="connsiteX38" fmla="*/ 1426261 w 12192000"/>
              <a:gd name="connsiteY38" fmla="*/ 1356816 h 3126633"/>
              <a:gd name="connsiteX39" fmla="*/ 1400063 w 12192000"/>
              <a:gd name="connsiteY39" fmla="*/ 1349493 h 3126633"/>
              <a:gd name="connsiteX40" fmla="*/ 1378201 w 12192000"/>
              <a:gd name="connsiteY40" fmla="*/ 1349649 h 3126633"/>
              <a:gd name="connsiteX41" fmla="*/ 1373704 w 12192000"/>
              <a:gd name="connsiteY41" fmla="*/ 1355309 h 3126633"/>
              <a:gd name="connsiteX42" fmla="*/ 1359400 w 12192000"/>
              <a:gd name="connsiteY42" fmla="*/ 1352317 h 3126633"/>
              <a:gd name="connsiteX43" fmla="*/ 1355734 w 12192000"/>
              <a:gd name="connsiteY43" fmla="*/ 1352870 h 3126633"/>
              <a:gd name="connsiteX44" fmla="*/ 1334569 w 12192000"/>
              <a:gd name="connsiteY44" fmla="*/ 1354687 h 3126633"/>
              <a:gd name="connsiteX45" fmla="*/ 1285959 w 12192000"/>
              <a:gd name="connsiteY45" fmla="*/ 1325074 h 3126633"/>
              <a:gd name="connsiteX46" fmla="*/ 1228970 w 12192000"/>
              <a:gd name="connsiteY46" fmla="*/ 1316194 h 3126633"/>
              <a:gd name="connsiteX47" fmla="*/ 1081691 w 12192000"/>
              <a:gd name="connsiteY47" fmla="*/ 1276195 h 3126633"/>
              <a:gd name="connsiteX48" fmla="*/ 888229 w 12192000"/>
              <a:gd name="connsiteY48" fmla="*/ 1233330 h 3126633"/>
              <a:gd name="connsiteX49" fmla="*/ 749674 w 12192000"/>
              <a:gd name="connsiteY49" fmla="*/ 1151252 h 3126633"/>
              <a:gd name="connsiteX50" fmla="*/ 634863 w 12192000"/>
              <a:gd name="connsiteY50" fmla="*/ 1125089 h 3126633"/>
              <a:gd name="connsiteX51" fmla="*/ 572744 w 12192000"/>
              <a:gd name="connsiteY51" fmla="*/ 1095470 h 3126633"/>
              <a:gd name="connsiteX52" fmla="*/ 557235 w 12192000"/>
              <a:gd name="connsiteY52" fmla="*/ 1085440 h 3126633"/>
              <a:gd name="connsiteX53" fmla="*/ 554948 w 12192000"/>
              <a:gd name="connsiteY53" fmla="*/ 1085817 h 3126633"/>
              <a:gd name="connsiteX54" fmla="*/ 535764 w 12192000"/>
              <a:gd name="connsiteY54" fmla="*/ 1078928 h 3126633"/>
              <a:gd name="connsiteX55" fmla="*/ 532336 w 12192000"/>
              <a:gd name="connsiteY55" fmla="*/ 1074208 h 3126633"/>
              <a:gd name="connsiteX56" fmla="*/ 519417 w 12192000"/>
              <a:gd name="connsiteY56" fmla="*/ 1068474 h 3126633"/>
              <a:gd name="connsiteX57" fmla="*/ 494620 w 12192000"/>
              <a:gd name="connsiteY57" fmla="*/ 1054470 h 3126633"/>
              <a:gd name="connsiteX58" fmla="*/ 489369 w 12192000"/>
              <a:gd name="connsiteY58" fmla="*/ 1054392 h 3126633"/>
              <a:gd name="connsiteX59" fmla="*/ 451015 w 12192000"/>
              <a:gd name="connsiteY59" fmla="*/ 1037228 h 3126633"/>
              <a:gd name="connsiteX60" fmla="*/ 450196 w 12192000"/>
              <a:gd name="connsiteY60" fmla="*/ 1038199 h 3126633"/>
              <a:gd name="connsiteX61" fmla="*/ 438116 w 12192000"/>
              <a:gd name="connsiteY61" fmla="*/ 1038634 h 3126633"/>
              <a:gd name="connsiteX62" fmla="*/ 415692 w 12192000"/>
              <a:gd name="connsiteY62" fmla="*/ 1036714 h 3126633"/>
              <a:gd name="connsiteX63" fmla="*/ 360396 w 12192000"/>
              <a:gd name="connsiteY63" fmla="*/ 1047226 h 3126633"/>
              <a:gd name="connsiteX64" fmla="*/ 320375 w 12192000"/>
              <a:gd name="connsiteY64" fmla="*/ 1029464 h 3126633"/>
              <a:gd name="connsiteX65" fmla="*/ 312145 w 12192000"/>
              <a:gd name="connsiteY65" fmla="*/ 1026541 h 3126633"/>
              <a:gd name="connsiteX66" fmla="*/ 311908 w 12192000"/>
              <a:gd name="connsiteY66" fmla="*/ 1026752 h 3126633"/>
              <a:gd name="connsiteX67" fmla="*/ 303080 w 12192000"/>
              <a:gd name="connsiteY67" fmla="*/ 1024202 h 3126633"/>
              <a:gd name="connsiteX68" fmla="*/ 297138 w 12192000"/>
              <a:gd name="connsiteY68" fmla="*/ 1021211 h 3126633"/>
              <a:gd name="connsiteX69" fmla="*/ 281171 w 12192000"/>
              <a:gd name="connsiteY69" fmla="*/ 1015539 h 3126633"/>
              <a:gd name="connsiteX70" fmla="*/ 275188 w 12192000"/>
              <a:gd name="connsiteY70" fmla="*/ 1015372 h 3126633"/>
              <a:gd name="connsiteX71" fmla="*/ 225883 w 12192000"/>
              <a:gd name="connsiteY71" fmla="*/ 1034896 h 3126633"/>
              <a:gd name="connsiteX72" fmla="*/ 121223 w 12192000"/>
              <a:gd name="connsiteY72" fmla="*/ 1031062 h 3126633"/>
              <a:gd name="connsiteX73" fmla="*/ 52326 w 12192000"/>
              <a:gd name="connsiteY73" fmla="*/ 1033555 h 3126633"/>
              <a:gd name="connsiteX74" fmla="*/ 16761 w 12192000"/>
              <a:gd name="connsiteY74" fmla="*/ 1032900 h 3126633"/>
              <a:gd name="connsiteX75" fmla="*/ 0 w 12192000"/>
              <a:gd name="connsiteY75" fmla="*/ 1026822 h 3126633"/>
              <a:gd name="connsiteX76" fmla="*/ 0 w 12192000"/>
              <a:gd name="connsiteY76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925144 w 12192000"/>
              <a:gd name="connsiteY30" fmla="*/ 1491811 h 3126633"/>
              <a:gd name="connsiteX31" fmla="*/ 1858854 w 12192000"/>
              <a:gd name="connsiteY31" fmla="*/ 1451562 h 3126633"/>
              <a:gd name="connsiteX32" fmla="*/ 1764339 w 12192000"/>
              <a:gd name="connsiteY32" fmla="*/ 1434249 h 3126633"/>
              <a:gd name="connsiteX33" fmla="*/ 1693396 w 12192000"/>
              <a:gd name="connsiteY33" fmla="*/ 1427850 h 3126633"/>
              <a:gd name="connsiteX34" fmla="*/ 1653459 w 12192000"/>
              <a:gd name="connsiteY34" fmla="*/ 1421384 h 3126633"/>
              <a:gd name="connsiteX35" fmla="*/ 1624573 w 12192000"/>
              <a:gd name="connsiteY35" fmla="*/ 1419871 h 3126633"/>
              <a:gd name="connsiteX36" fmla="*/ 1550101 w 12192000"/>
              <a:gd name="connsiteY36" fmla="*/ 1398845 h 3126633"/>
              <a:gd name="connsiteX37" fmla="*/ 1426261 w 12192000"/>
              <a:gd name="connsiteY37" fmla="*/ 1356816 h 3126633"/>
              <a:gd name="connsiteX38" fmla="*/ 1400063 w 12192000"/>
              <a:gd name="connsiteY38" fmla="*/ 1349493 h 3126633"/>
              <a:gd name="connsiteX39" fmla="*/ 1378201 w 12192000"/>
              <a:gd name="connsiteY39" fmla="*/ 1349649 h 3126633"/>
              <a:gd name="connsiteX40" fmla="*/ 1373704 w 12192000"/>
              <a:gd name="connsiteY40" fmla="*/ 1355309 h 3126633"/>
              <a:gd name="connsiteX41" fmla="*/ 1359400 w 12192000"/>
              <a:gd name="connsiteY41" fmla="*/ 1352317 h 3126633"/>
              <a:gd name="connsiteX42" fmla="*/ 1355734 w 12192000"/>
              <a:gd name="connsiteY42" fmla="*/ 1352870 h 3126633"/>
              <a:gd name="connsiteX43" fmla="*/ 1334569 w 12192000"/>
              <a:gd name="connsiteY43" fmla="*/ 1354687 h 3126633"/>
              <a:gd name="connsiteX44" fmla="*/ 1285959 w 12192000"/>
              <a:gd name="connsiteY44" fmla="*/ 1325074 h 3126633"/>
              <a:gd name="connsiteX45" fmla="*/ 1228970 w 12192000"/>
              <a:gd name="connsiteY45" fmla="*/ 1316194 h 3126633"/>
              <a:gd name="connsiteX46" fmla="*/ 1081691 w 12192000"/>
              <a:gd name="connsiteY46" fmla="*/ 1276195 h 3126633"/>
              <a:gd name="connsiteX47" fmla="*/ 888229 w 12192000"/>
              <a:gd name="connsiteY47" fmla="*/ 1233330 h 3126633"/>
              <a:gd name="connsiteX48" fmla="*/ 749674 w 12192000"/>
              <a:gd name="connsiteY48" fmla="*/ 1151252 h 3126633"/>
              <a:gd name="connsiteX49" fmla="*/ 634863 w 12192000"/>
              <a:gd name="connsiteY49" fmla="*/ 1125089 h 3126633"/>
              <a:gd name="connsiteX50" fmla="*/ 572744 w 12192000"/>
              <a:gd name="connsiteY50" fmla="*/ 1095470 h 3126633"/>
              <a:gd name="connsiteX51" fmla="*/ 557235 w 12192000"/>
              <a:gd name="connsiteY51" fmla="*/ 1085440 h 3126633"/>
              <a:gd name="connsiteX52" fmla="*/ 554948 w 12192000"/>
              <a:gd name="connsiteY52" fmla="*/ 1085817 h 3126633"/>
              <a:gd name="connsiteX53" fmla="*/ 535764 w 12192000"/>
              <a:gd name="connsiteY53" fmla="*/ 1078928 h 3126633"/>
              <a:gd name="connsiteX54" fmla="*/ 532336 w 12192000"/>
              <a:gd name="connsiteY54" fmla="*/ 1074208 h 3126633"/>
              <a:gd name="connsiteX55" fmla="*/ 519417 w 12192000"/>
              <a:gd name="connsiteY55" fmla="*/ 1068474 h 3126633"/>
              <a:gd name="connsiteX56" fmla="*/ 494620 w 12192000"/>
              <a:gd name="connsiteY56" fmla="*/ 1054470 h 3126633"/>
              <a:gd name="connsiteX57" fmla="*/ 489369 w 12192000"/>
              <a:gd name="connsiteY57" fmla="*/ 1054392 h 3126633"/>
              <a:gd name="connsiteX58" fmla="*/ 451015 w 12192000"/>
              <a:gd name="connsiteY58" fmla="*/ 1037228 h 3126633"/>
              <a:gd name="connsiteX59" fmla="*/ 450196 w 12192000"/>
              <a:gd name="connsiteY59" fmla="*/ 1038199 h 3126633"/>
              <a:gd name="connsiteX60" fmla="*/ 438116 w 12192000"/>
              <a:gd name="connsiteY60" fmla="*/ 1038634 h 3126633"/>
              <a:gd name="connsiteX61" fmla="*/ 415692 w 12192000"/>
              <a:gd name="connsiteY61" fmla="*/ 1036714 h 3126633"/>
              <a:gd name="connsiteX62" fmla="*/ 360396 w 12192000"/>
              <a:gd name="connsiteY62" fmla="*/ 1047226 h 3126633"/>
              <a:gd name="connsiteX63" fmla="*/ 320375 w 12192000"/>
              <a:gd name="connsiteY63" fmla="*/ 1029464 h 3126633"/>
              <a:gd name="connsiteX64" fmla="*/ 312145 w 12192000"/>
              <a:gd name="connsiteY64" fmla="*/ 1026541 h 3126633"/>
              <a:gd name="connsiteX65" fmla="*/ 311908 w 12192000"/>
              <a:gd name="connsiteY65" fmla="*/ 1026752 h 3126633"/>
              <a:gd name="connsiteX66" fmla="*/ 303080 w 12192000"/>
              <a:gd name="connsiteY66" fmla="*/ 1024202 h 3126633"/>
              <a:gd name="connsiteX67" fmla="*/ 297138 w 12192000"/>
              <a:gd name="connsiteY67" fmla="*/ 1021211 h 3126633"/>
              <a:gd name="connsiteX68" fmla="*/ 281171 w 12192000"/>
              <a:gd name="connsiteY68" fmla="*/ 1015539 h 3126633"/>
              <a:gd name="connsiteX69" fmla="*/ 275188 w 12192000"/>
              <a:gd name="connsiteY69" fmla="*/ 1015372 h 3126633"/>
              <a:gd name="connsiteX70" fmla="*/ 225883 w 12192000"/>
              <a:gd name="connsiteY70" fmla="*/ 1034896 h 3126633"/>
              <a:gd name="connsiteX71" fmla="*/ 121223 w 12192000"/>
              <a:gd name="connsiteY71" fmla="*/ 1031062 h 3126633"/>
              <a:gd name="connsiteX72" fmla="*/ 52326 w 12192000"/>
              <a:gd name="connsiteY72" fmla="*/ 1033555 h 3126633"/>
              <a:gd name="connsiteX73" fmla="*/ 16761 w 12192000"/>
              <a:gd name="connsiteY73" fmla="*/ 1032900 h 3126633"/>
              <a:gd name="connsiteX74" fmla="*/ 0 w 12192000"/>
              <a:gd name="connsiteY74" fmla="*/ 1026822 h 3126633"/>
              <a:gd name="connsiteX75" fmla="*/ 0 w 12192000"/>
              <a:gd name="connsiteY75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925144 w 12192000"/>
              <a:gd name="connsiteY30" fmla="*/ 1491811 h 3126633"/>
              <a:gd name="connsiteX31" fmla="*/ 1764339 w 12192000"/>
              <a:gd name="connsiteY31" fmla="*/ 1434249 h 3126633"/>
              <a:gd name="connsiteX32" fmla="*/ 1693396 w 12192000"/>
              <a:gd name="connsiteY32" fmla="*/ 1427850 h 3126633"/>
              <a:gd name="connsiteX33" fmla="*/ 1653459 w 12192000"/>
              <a:gd name="connsiteY33" fmla="*/ 1421384 h 3126633"/>
              <a:gd name="connsiteX34" fmla="*/ 1624573 w 12192000"/>
              <a:gd name="connsiteY34" fmla="*/ 1419871 h 3126633"/>
              <a:gd name="connsiteX35" fmla="*/ 1550101 w 12192000"/>
              <a:gd name="connsiteY35" fmla="*/ 1398845 h 3126633"/>
              <a:gd name="connsiteX36" fmla="*/ 1426261 w 12192000"/>
              <a:gd name="connsiteY36" fmla="*/ 1356816 h 3126633"/>
              <a:gd name="connsiteX37" fmla="*/ 1400063 w 12192000"/>
              <a:gd name="connsiteY37" fmla="*/ 1349493 h 3126633"/>
              <a:gd name="connsiteX38" fmla="*/ 1378201 w 12192000"/>
              <a:gd name="connsiteY38" fmla="*/ 1349649 h 3126633"/>
              <a:gd name="connsiteX39" fmla="*/ 1373704 w 12192000"/>
              <a:gd name="connsiteY39" fmla="*/ 1355309 h 3126633"/>
              <a:gd name="connsiteX40" fmla="*/ 1359400 w 12192000"/>
              <a:gd name="connsiteY40" fmla="*/ 1352317 h 3126633"/>
              <a:gd name="connsiteX41" fmla="*/ 1355734 w 12192000"/>
              <a:gd name="connsiteY41" fmla="*/ 1352870 h 3126633"/>
              <a:gd name="connsiteX42" fmla="*/ 1334569 w 12192000"/>
              <a:gd name="connsiteY42" fmla="*/ 1354687 h 3126633"/>
              <a:gd name="connsiteX43" fmla="*/ 1285959 w 12192000"/>
              <a:gd name="connsiteY43" fmla="*/ 1325074 h 3126633"/>
              <a:gd name="connsiteX44" fmla="*/ 1228970 w 12192000"/>
              <a:gd name="connsiteY44" fmla="*/ 1316194 h 3126633"/>
              <a:gd name="connsiteX45" fmla="*/ 1081691 w 12192000"/>
              <a:gd name="connsiteY45" fmla="*/ 1276195 h 3126633"/>
              <a:gd name="connsiteX46" fmla="*/ 888229 w 12192000"/>
              <a:gd name="connsiteY46" fmla="*/ 1233330 h 3126633"/>
              <a:gd name="connsiteX47" fmla="*/ 749674 w 12192000"/>
              <a:gd name="connsiteY47" fmla="*/ 1151252 h 3126633"/>
              <a:gd name="connsiteX48" fmla="*/ 634863 w 12192000"/>
              <a:gd name="connsiteY48" fmla="*/ 1125089 h 3126633"/>
              <a:gd name="connsiteX49" fmla="*/ 572744 w 12192000"/>
              <a:gd name="connsiteY49" fmla="*/ 1095470 h 3126633"/>
              <a:gd name="connsiteX50" fmla="*/ 557235 w 12192000"/>
              <a:gd name="connsiteY50" fmla="*/ 1085440 h 3126633"/>
              <a:gd name="connsiteX51" fmla="*/ 554948 w 12192000"/>
              <a:gd name="connsiteY51" fmla="*/ 1085817 h 3126633"/>
              <a:gd name="connsiteX52" fmla="*/ 535764 w 12192000"/>
              <a:gd name="connsiteY52" fmla="*/ 1078928 h 3126633"/>
              <a:gd name="connsiteX53" fmla="*/ 532336 w 12192000"/>
              <a:gd name="connsiteY53" fmla="*/ 1074208 h 3126633"/>
              <a:gd name="connsiteX54" fmla="*/ 519417 w 12192000"/>
              <a:gd name="connsiteY54" fmla="*/ 1068474 h 3126633"/>
              <a:gd name="connsiteX55" fmla="*/ 494620 w 12192000"/>
              <a:gd name="connsiteY55" fmla="*/ 1054470 h 3126633"/>
              <a:gd name="connsiteX56" fmla="*/ 489369 w 12192000"/>
              <a:gd name="connsiteY56" fmla="*/ 1054392 h 3126633"/>
              <a:gd name="connsiteX57" fmla="*/ 451015 w 12192000"/>
              <a:gd name="connsiteY57" fmla="*/ 1037228 h 3126633"/>
              <a:gd name="connsiteX58" fmla="*/ 450196 w 12192000"/>
              <a:gd name="connsiteY58" fmla="*/ 1038199 h 3126633"/>
              <a:gd name="connsiteX59" fmla="*/ 438116 w 12192000"/>
              <a:gd name="connsiteY59" fmla="*/ 1038634 h 3126633"/>
              <a:gd name="connsiteX60" fmla="*/ 415692 w 12192000"/>
              <a:gd name="connsiteY60" fmla="*/ 1036714 h 3126633"/>
              <a:gd name="connsiteX61" fmla="*/ 360396 w 12192000"/>
              <a:gd name="connsiteY61" fmla="*/ 1047226 h 3126633"/>
              <a:gd name="connsiteX62" fmla="*/ 320375 w 12192000"/>
              <a:gd name="connsiteY62" fmla="*/ 1029464 h 3126633"/>
              <a:gd name="connsiteX63" fmla="*/ 312145 w 12192000"/>
              <a:gd name="connsiteY63" fmla="*/ 1026541 h 3126633"/>
              <a:gd name="connsiteX64" fmla="*/ 311908 w 12192000"/>
              <a:gd name="connsiteY64" fmla="*/ 1026752 h 3126633"/>
              <a:gd name="connsiteX65" fmla="*/ 303080 w 12192000"/>
              <a:gd name="connsiteY65" fmla="*/ 1024202 h 3126633"/>
              <a:gd name="connsiteX66" fmla="*/ 297138 w 12192000"/>
              <a:gd name="connsiteY66" fmla="*/ 1021211 h 3126633"/>
              <a:gd name="connsiteX67" fmla="*/ 281171 w 12192000"/>
              <a:gd name="connsiteY67" fmla="*/ 1015539 h 3126633"/>
              <a:gd name="connsiteX68" fmla="*/ 275188 w 12192000"/>
              <a:gd name="connsiteY68" fmla="*/ 1015372 h 3126633"/>
              <a:gd name="connsiteX69" fmla="*/ 225883 w 12192000"/>
              <a:gd name="connsiteY69" fmla="*/ 1034896 h 3126633"/>
              <a:gd name="connsiteX70" fmla="*/ 121223 w 12192000"/>
              <a:gd name="connsiteY70" fmla="*/ 1031062 h 3126633"/>
              <a:gd name="connsiteX71" fmla="*/ 52326 w 12192000"/>
              <a:gd name="connsiteY71" fmla="*/ 1033555 h 3126633"/>
              <a:gd name="connsiteX72" fmla="*/ 16761 w 12192000"/>
              <a:gd name="connsiteY72" fmla="*/ 1032900 h 3126633"/>
              <a:gd name="connsiteX73" fmla="*/ 0 w 12192000"/>
              <a:gd name="connsiteY73" fmla="*/ 1026822 h 3126633"/>
              <a:gd name="connsiteX74" fmla="*/ 0 w 12192000"/>
              <a:gd name="connsiteY74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925144 w 12192000"/>
              <a:gd name="connsiteY30" fmla="*/ 1491811 h 3126633"/>
              <a:gd name="connsiteX31" fmla="*/ 1693396 w 12192000"/>
              <a:gd name="connsiteY31" fmla="*/ 1427850 h 3126633"/>
              <a:gd name="connsiteX32" fmla="*/ 1653459 w 12192000"/>
              <a:gd name="connsiteY32" fmla="*/ 1421384 h 3126633"/>
              <a:gd name="connsiteX33" fmla="*/ 1624573 w 12192000"/>
              <a:gd name="connsiteY33" fmla="*/ 1419871 h 3126633"/>
              <a:gd name="connsiteX34" fmla="*/ 1550101 w 12192000"/>
              <a:gd name="connsiteY34" fmla="*/ 1398845 h 3126633"/>
              <a:gd name="connsiteX35" fmla="*/ 1426261 w 12192000"/>
              <a:gd name="connsiteY35" fmla="*/ 1356816 h 3126633"/>
              <a:gd name="connsiteX36" fmla="*/ 1400063 w 12192000"/>
              <a:gd name="connsiteY36" fmla="*/ 1349493 h 3126633"/>
              <a:gd name="connsiteX37" fmla="*/ 1378201 w 12192000"/>
              <a:gd name="connsiteY37" fmla="*/ 1349649 h 3126633"/>
              <a:gd name="connsiteX38" fmla="*/ 1373704 w 12192000"/>
              <a:gd name="connsiteY38" fmla="*/ 1355309 h 3126633"/>
              <a:gd name="connsiteX39" fmla="*/ 1359400 w 12192000"/>
              <a:gd name="connsiteY39" fmla="*/ 1352317 h 3126633"/>
              <a:gd name="connsiteX40" fmla="*/ 1355734 w 12192000"/>
              <a:gd name="connsiteY40" fmla="*/ 1352870 h 3126633"/>
              <a:gd name="connsiteX41" fmla="*/ 1334569 w 12192000"/>
              <a:gd name="connsiteY41" fmla="*/ 1354687 h 3126633"/>
              <a:gd name="connsiteX42" fmla="*/ 1285959 w 12192000"/>
              <a:gd name="connsiteY42" fmla="*/ 1325074 h 3126633"/>
              <a:gd name="connsiteX43" fmla="*/ 1228970 w 12192000"/>
              <a:gd name="connsiteY43" fmla="*/ 1316194 h 3126633"/>
              <a:gd name="connsiteX44" fmla="*/ 1081691 w 12192000"/>
              <a:gd name="connsiteY44" fmla="*/ 1276195 h 3126633"/>
              <a:gd name="connsiteX45" fmla="*/ 888229 w 12192000"/>
              <a:gd name="connsiteY45" fmla="*/ 1233330 h 3126633"/>
              <a:gd name="connsiteX46" fmla="*/ 749674 w 12192000"/>
              <a:gd name="connsiteY46" fmla="*/ 1151252 h 3126633"/>
              <a:gd name="connsiteX47" fmla="*/ 634863 w 12192000"/>
              <a:gd name="connsiteY47" fmla="*/ 1125089 h 3126633"/>
              <a:gd name="connsiteX48" fmla="*/ 572744 w 12192000"/>
              <a:gd name="connsiteY48" fmla="*/ 1095470 h 3126633"/>
              <a:gd name="connsiteX49" fmla="*/ 557235 w 12192000"/>
              <a:gd name="connsiteY49" fmla="*/ 1085440 h 3126633"/>
              <a:gd name="connsiteX50" fmla="*/ 554948 w 12192000"/>
              <a:gd name="connsiteY50" fmla="*/ 1085817 h 3126633"/>
              <a:gd name="connsiteX51" fmla="*/ 535764 w 12192000"/>
              <a:gd name="connsiteY51" fmla="*/ 1078928 h 3126633"/>
              <a:gd name="connsiteX52" fmla="*/ 532336 w 12192000"/>
              <a:gd name="connsiteY52" fmla="*/ 1074208 h 3126633"/>
              <a:gd name="connsiteX53" fmla="*/ 519417 w 12192000"/>
              <a:gd name="connsiteY53" fmla="*/ 1068474 h 3126633"/>
              <a:gd name="connsiteX54" fmla="*/ 494620 w 12192000"/>
              <a:gd name="connsiteY54" fmla="*/ 1054470 h 3126633"/>
              <a:gd name="connsiteX55" fmla="*/ 489369 w 12192000"/>
              <a:gd name="connsiteY55" fmla="*/ 1054392 h 3126633"/>
              <a:gd name="connsiteX56" fmla="*/ 451015 w 12192000"/>
              <a:gd name="connsiteY56" fmla="*/ 1037228 h 3126633"/>
              <a:gd name="connsiteX57" fmla="*/ 450196 w 12192000"/>
              <a:gd name="connsiteY57" fmla="*/ 1038199 h 3126633"/>
              <a:gd name="connsiteX58" fmla="*/ 438116 w 12192000"/>
              <a:gd name="connsiteY58" fmla="*/ 1038634 h 3126633"/>
              <a:gd name="connsiteX59" fmla="*/ 415692 w 12192000"/>
              <a:gd name="connsiteY59" fmla="*/ 1036714 h 3126633"/>
              <a:gd name="connsiteX60" fmla="*/ 360396 w 12192000"/>
              <a:gd name="connsiteY60" fmla="*/ 1047226 h 3126633"/>
              <a:gd name="connsiteX61" fmla="*/ 320375 w 12192000"/>
              <a:gd name="connsiteY61" fmla="*/ 1029464 h 3126633"/>
              <a:gd name="connsiteX62" fmla="*/ 312145 w 12192000"/>
              <a:gd name="connsiteY62" fmla="*/ 1026541 h 3126633"/>
              <a:gd name="connsiteX63" fmla="*/ 311908 w 12192000"/>
              <a:gd name="connsiteY63" fmla="*/ 1026752 h 3126633"/>
              <a:gd name="connsiteX64" fmla="*/ 303080 w 12192000"/>
              <a:gd name="connsiteY64" fmla="*/ 1024202 h 3126633"/>
              <a:gd name="connsiteX65" fmla="*/ 297138 w 12192000"/>
              <a:gd name="connsiteY65" fmla="*/ 1021211 h 3126633"/>
              <a:gd name="connsiteX66" fmla="*/ 281171 w 12192000"/>
              <a:gd name="connsiteY66" fmla="*/ 1015539 h 3126633"/>
              <a:gd name="connsiteX67" fmla="*/ 275188 w 12192000"/>
              <a:gd name="connsiteY67" fmla="*/ 1015372 h 3126633"/>
              <a:gd name="connsiteX68" fmla="*/ 225883 w 12192000"/>
              <a:gd name="connsiteY68" fmla="*/ 1034896 h 3126633"/>
              <a:gd name="connsiteX69" fmla="*/ 121223 w 12192000"/>
              <a:gd name="connsiteY69" fmla="*/ 1031062 h 3126633"/>
              <a:gd name="connsiteX70" fmla="*/ 52326 w 12192000"/>
              <a:gd name="connsiteY70" fmla="*/ 1033555 h 3126633"/>
              <a:gd name="connsiteX71" fmla="*/ 16761 w 12192000"/>
              <a:gd name="connsiteY71" fmla="*/ 1032900 h 3126633"/>
              <a:gd name="connsiteX72" fmla="*/ 0 w 12192000"/>
              <a:gd name="connsiteY72" fmla="*/ 1026822 h 3126633"/>
              <a:gd name="connsiteX73" fmla="*/ 0 w 12192000"/>
              <a:gd name="connsiteY73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925144 w 12192000"/>
              <a:gd name="connsiteY30" fmla="*/ 1491811 h 3126633"/>
              <a:gd name="connsiteX31" fmla="*/ 1693396 w 12192000"/>
              <a:gd name="connsiteY31" fmla="*/ 1427850 h 3126633"/>
              <a:gd name="connsiteX32" fmla="*/ 1653459 w 12192000"/>
              <a:gd name="connsiteY32" fmla="*/ 1421384 h 3126633"/>
              <a:gd name="connsiteX33" fmla="*/ 1624573 w 12192000"/>
              <a:gd name="connsiteY33" fmla="*/ 1419871 h 3126633"/>
              <a:gd name="connsiteX34" fmla="*/ 1550101 w 12192000"/>
              <a:gd name="connsiteY34" fmla="*/ 1398845 h 3126633"/>
              <a:gd name="connsiteX35" fmla="*/ 1426261 w 12192000"/>
              <a:gd name="connsiteY35" fmla="*/ 1356816 h 3126633"/>
              <a:gd name="connsiteX36" fmla="*/ 1400063 w 12192000"/>
              <a:gd name="connsiteY36" fmla="*/ 1349493 h 3126633"/>
              <a:gd name="connsiteX37" fmla="*/ 1378201 w 12192000"/>
              <a:gd name="connsiteY37" fmla="*/ 1349649 h 3126633"/>
              <a:gd name="connsiteX38" fmla="*/ 1373704 w 12192000"/>
              <a:gd name="connsiteY38" fmla="*/ 1355309 h 3126633"/>
              <a:gd name="connsiteX39" fmla="*/ 1359400 w 12192000"/>
              <a:gd name="connsiteY39" fmla="*/ 1352317 h 3126633"/>
              <a:gd name="connsiteX40" fmla="*/ 1355734 w 12192000"/>
              <a:gd name="connsiteY40" fmla="*/ 1352870 h 3126633"/>
              <a:gd name="connsiteX41" fmla="*/ 1334569 w 12192000"/>
              <a:gd name="connsiteY41" fmla="*/ 1354687 h 3126633"/>
              <a:gd name="connsiteX42" fmla="*/ 1285959 w 12192000"/>
              <a:gd name="connsiteY42" fmla="*/ 1325074 h 3126633"/>
              <a:gd name="connsiteX43" fmla="*/ 1228970 w 12192000"/>
              <a:gd name="connsiteY43" fmla="*/ 1316194 h 3126633"/>
              <a:gd name="connsiteX44" fmla="*/ 1081691 w 12192000"/>
              <a:gd name="connsiteY44" fmla="*/ 1276195 h 3126633"/>
              <a:gd name="connsiteX45" fmla="*/ 749674 w 12192000"/>
              <a:gd name="connsiteY45" fmla="*/ 1151252 h 3126633"/>
              <a:gd name="connsiteX46" fmla="*/ 634863 w 12192000"/>
              <a:gd name="connsiteY46" fmla="*/ 1125089 h 3126633"/>
              <a:gd name="connsiteX47" fmla="*/ 572744 w 12192000"/>
              <a:gd name="connsiteY47" fmla="*/ 1095470 h 3126633"/>
              <a:gd name="connsiteX48" fmla="*/ 557235 w 12192000"/>
              <a:gd name="connsiteY48" fmla="*/ 1085440 h 3126633"/>
              <a:gd name="connsiteX49" fmla="*/ 554948 w 12192000"/>
              <a:gd name="connsiteY49" fmla="*/ 1085817 h 3126633"/>
              <a:gd name="connsiteX50" fmla="*/ 535764 w 12192000"/>
              <a:gd name="connsiteY50" fmla="*/ 1078928 h 3126633"/>
              <a:gd name="connsiteX51" fmla="*/ 532336 w 12192000"/>
              <a:gd name="connsiteY51" fmla="*/ 1074208 h 3126633"/>
              <a:gd name="connsiteX52" fmla="*/ 519417 w 12192000"/>
              <a:gd name="connsiteY52" fmla="*/ 1068474 h 3126633"/>
              <a:gd name="connsiteX53" fmla="*/ 494620 w 12192000"/>
              <a:gd name="connsiteY53" fmla="*/ 1054470 h 3126633"/>
              <a:gd name="connsiteX54" fmla="*/ 489369 w 12192000"/>
              <a:gd name="connsiteY54" fmla="*/ 1054392 h 3126633"/>
              <a:gd name="connsiteX55" fmla="*/ 451015 w 12192000"/>
              <a:gd name="connsiteY55" fmla="*/ 1037228 h 3126633"/>
              <a:gd name="connsiteX56" fmla="*/ 450196 w 12192000"/>
              <a:gd name="connsiteY56" fmla="*/ 1038199 h 3126633"/>
              <a:gd name="connsiteX57" fmla="*/ 438116 w 12192000"/>
              <a:gd name="connsiteY57" fmla="*/ 1038634 h 3126633"/>
              <a:gd name="connsiteX58" fmla="*/ 415692 w 12192000"/>
              <a:gd name="connsiteY58" fmla="*/ 1036714 h 3126633"/>
              <a:gd name="connsiteX59" fmla="*/ 360396 w 12192000"/>
              <a:gd name="connsiteY59" fmla="*/ 1047226 h 3126633"/>
              <a:gd name="connsiteX60" fmla="*/ 320375 w 12192000"/>
              <a:gd name="connsiteY60" fmla="*/ 1029464 h 3126633"/>
              <a:gd name="connsiteX61" fmla="*/ 312145 w 12192000"/>
              <a:gd name="connsiteY61" fmla="*/ 1026541 h 3126633"/>
              <a:gd name="connsiteX62" fmla="*/ 311908 w 12192000"/>
              <a:gd name="connsiteY62" fmla="*/ 1026752 h 3126633"/>
              <a:gd name="connsiteX63" fmla="*/ 303080 w 12192000"/>
              <a:gd name="connsiteY63" fmla="*/ 1024202 h 3126633"/>
              <a:gd name="connsiteX64" fmla="*/ 297138 w 12192000"/>
              <a:gd name="connsiteY64" fmla="*/ 1021211 h 3126633"/>
              <a:gd name="connsiteX65" fmla="*/ 281171 w 12192000"/>
              <a:gd name="connsiteY65" fmla="*/ 1015539 h 3126633"/>
              <a:gd name="connsiteX66" fmla="*/ 275188 w 12192000"/>
              <a:gd name="connsiteY66" fmla="*/ 1015372 h 3126633"/>
              <a:gd name="connsiteX67" fmla="*/ 225883 w 12192000"/>
              <a:gd name="connsiteY67" fmla="*/ 1034896 h 3126633"/>
              <a:gd name="connsiteX68" fmla="*/ 121223 w 12192000"/>
              <a:gd name="connsiteY68" fmla="*/ 1031062 h 3126633"/>
              <a:gd name="connsiteX69" fmla="*/ 52326 w 12192000"/>
              <a:gd name="connsiteY69" fmla="*/ 1033555 h 3126633"/>
              <a:gd name="connsiteX70" fmla="*/ 16761 w 12192000"/>
              <a:gd name="connsiteY70" fmla="*/ 1032900 h 3126633"/>
              <a:gd name="connsiteX71" fmla="*/ 0 w 12192000"/>
              <a:gd name="connsiteY71" fmla="*/ 1026822 h 3126633"/>
              <a:gd name="connsiteX72" fmla="*/ 0 w 12192000"/>
              <a:gd name="connsiteY72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925144 w 12192000"/>
              <a:gd name="connsiteY30" fmla="*/ 1491811 h 3126633"/>
              <a:gd name="connsiteX31" fmla="*/ 1693396 w 12192000"/>
              <a:gd name="connsiteY31" fmla="*/ 1427850 h 3126633"/>
              <a:gd name="connsiteX32" fmla="*/ 1653459 w 12192000"/>
              <a:gd name="connsiteY32" fmla="*/ 1421384 h 3126633"/>
              <a:gd name="connsiteX33" fmla="*/ 1624573 w 12192000"/>
              <a:gd name="connsiteY33" fmla="*/ 1419871 h 3126633"/>
              <a:gd name="connsiteX34" fmla="*/ 1426261 w 12192000"/>
              <a:gd name="connsiteY34" fmla="*/ 1356816 h 3126633"/>
              <a:gd name="connsiteX35" fmla="*/ 1400063 w 12192000"/>
              <a:gd name="connsiteY35" fmla="*/ 1349493 h 3126633"/>
              <a:gd name="connsiteX36" fmla="*/ 1378201 w 12192000"/>
              <a:gd name="connsiteY36" fmla="*/ 1349649 h 3126633"/>
              <a:gd name="connsiteX37" fmla="*/ 1373704 w 12192000"/>
              <a:gd name="connsiteY37" fmla="*/ 1355309 h 3126633"/>
              <a:gd name="connsiteX38" fmla="*/ 1359400 w 12192000"/>
              <a:gd name="connsiteY38" fmla="*/ 1352317 h 3126633"/>
              <a:gd name="connsiteX39" fmla="*/ 1355734 w 12192000"/>
              <a:gd name="connsiteY39" fmla="*/ 1352870 h 3126633"/>
              <a:gd name="connsiteX40" fmla="*/ 1334569 w 12192000"/>
              <a:gd name="connsiteY40" fmla="*/ 1354687 h 3126633"/>
              <a:gd name="connsiteX41" fmla="*/ 1285959 w 12192000"/>
              <a:gd name="connsiteY41" fmla="*/ 1325074 h 3126633"/>
              <a:gd name="connsiteX42" fmla="*/ 1228970 w 12192000"/>
              <a:gd name="connsiteY42" fmla="*/ 1316194 h 3126633"/>
              <a:gd name="connsiteX43" fmla="*/ 1081691 w 12192000"/>
              <a:gd name="connsiteY43" fmla="*/ 1276195 h 3126633"/>
              <a:gd name="connsiteX44" fmla="*/ 749674 w 12192000"/>
              <a:gd name="connsiteY44" fmla="*/ 1151252 h 3126633"/>
              <a:gd name="connsiteX45" fmla="*/ 634863 w 12192000"/>
              <a:gd name="connsiteY45" fmla="*/ 1125089 h 3126633"/>
              <a:gd name="connsiteX46" fmla="*/ 572744 w 12192000"/>
              <a:gd name="connsiteY46" fmla="*/ 1095470 h 3126633"/>
              <a:gd name="connsiteX47" fmla="*/ 557235 w 12192000"/>
              <a:gd name="connsiteY47" fmla="*/ 1085440 h 3126633"/>
              <a:gd name="connsiteX48" fmla="*/ 554948 w 12192000"/>
              <a:gd name="connsiteY48" fmla="*/ 1085817 h 3126633"/>
              <a:gd name="connsiteX49" fmla="*/ 535764 w 12192000"/>
              <a:gd name="connsiteY49" fmla="*/ 1078928 h 3126633"/>
              <a:gd name="connsiteX50" fmla="*/ 532336 w 12192000"/>
              <a:gd name="connsiteY50" fmla="*/ 1074208 h 3126633"/>
              <a:gd name="connsiteX51" fmla="*/ 519417 w 12192000"/>
              <a:gd name="connsiteY51" fmla="*/ 1068474 h 3126633"/>
              <a:gd name="connsiteX52" fmla="*/ 494620 w 12192000"/>
              <a:gd name="connsiteY52" fmla="*/ 1054470 h 3126633"/>
              <a:gd name="connsiteX53" fmla="*/ 489369 w 12192000"/>
              <a:gd name="connsiteY53" fmla="*/ 1054392 h 3126633"/>
              <a:gd name="connsiteX54" fmla="*/ 451015 w 12192000"/>
              <a:gd name="connsiteY54" fmla="*/ 1037228 h 3126633"/>
              <a:gd name="connsiteX55" fmla="*/ 450196 w 12192000"/>
              <a:gd name="connsiteY55" fmla="*/ 1038199 h 3126633"/>
              <a:gd name="connsiteX56" fmla="*/ 438116 w 12192000"/>
              <a:gd name="connsiteY56" fmla="*/ 1038634 h 3126633"/>
              <a:gd name="connsiteX57" fmla="*/ 415692 w 12192000"/>
              <a:gd name="connsiteY57" fmla="*/ 1036714 h 3126633"/>
              <a:gd name="connsiteX58" fmla="*/ 360396 w 12192000"/>
              <a:gd name="connsiteY58" fmla="*/ 1047226 h 3126633"/>
              <a:gd name="connsiteX59" fmla="*/ 320375 w 12192000"/>
              <a:gd name="connsiteY59" fmla="*/ 1029464 h 3126633"/>
              <a:gd name="connsiteX60" fmla="*/ 312145 w 12192000"/>
              <a:gd name="connsiteY60" fmla="*/ 1026541 h 3126633"/>
              <a:gd name="connsiteX61" fmla="*/ 311908 w 12192000"/>
              <a:gd name="connsiteY61" fmla="*/ 1026752 h 3126633"/>
              <a:gd name="connsiteX62" fmla="*/ 303080 w 12192000"/>
              <a:gd name="connsiteY62" fmla="*/ 1024202 h 3126633"/>
              <a:gd name="connsiteX63" fmla="*/ 297138 w 12192000"/>
              <a:gd name="connsiteY63" fmla="*/ 1021211 h 3126633"/>
              <a:gd name="connsiteX64" fmla="*/ 281171 w 12192000"/>
              <a:gd name="connsiteY64" fmla="*/ 1015539 h 3126633"/>
              <a:gd name="connsiteX65" fmla="*/ 275188 w 12192000"/>
              <a:gd name="connsiteY65" fmla="*/ 1015372 h 3126633"/>
              <a:gd name="connsiteX66" fmla="*/ 225883 w 12192000"/>
              <a:gd name="connsiteY66" fmla="*/ 1034896 h 3126633"/>
              <a:gd name="connsiteX67" fmla="*/ 121223 w 12192000"/>
              <a:gd name="connsiteY67" fmla="*/ 1031062 h 3126633"/>
              <a:gd name="connsiteX68" fmla="*/ 52326 w 12192000"/>
              <a:gd name="connsiteY68" fmla="*/ 1033555 h 3126633"/>
              <a:gd name="connsiteX69" fmla="*/ 16761 w 12192000"/>
              <a:gd name="connsiteY69" fmla="*/ 1032900 h 3126633"/>
              <a:gd name="connsiteX70" fmla="*/ 0 w 12192000"/>
              <a:gd name="connsiteY70" fmla="*/ 1026822 h 3126633"/>
              <a:gd name="connsiteX71" fmla="*/ 0 w 12192000"/>
              <a:gd name="connsiteY71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693396 w 12192000"/>
              <a:gd name="connsiteY30" fmla="*/ 1427850 h 3126633"/>
              <a:gd name="connsiteX31" fmla="*/ 1653459 w 12192000"/>
              <a:gd name="connsiteY31" fmla="*/ 1421384 h 3126633"/>
              <a:gd name="connsiteX32" fmla="*/ 1624573 w 12192000"/>
              <a:gd name="connsiteY32" fmla="*/ 1419871 h 3126633"/>
              <a:gd name="connsiteX33" fmla="*/ 1426261 w 12192000"/>
              <a:gd name="connsiteY33" fmla="*/ 1356816 h 3126633"/>
              <a:gd name="connsiteX34" fmla="*/ 1400063 w 12192000"/>
              <a:gd name="connsiteY34" fmla="*/ 1349493 h 3126633"/>
              <a:gd name="connsiteX35" fmla="*/ 1378201 w 12192000"/>
              <a:gd name="connsiteY35" fmla="*/ 1349649 h 3126633"/>
              <a:gd name="connsiteX36" fmla="*/ 1373704 w 12192000"/>
              <a:gd name="connsiteY36" fmla="*/ 1355309 h 3126633"/>
              <a:gd name="connsiteX37" fmla="*/ 1359400 w 12192000"/>
              <a:gd name="connsiteY37" fmla="*/ 1352317 h 3126633"/>
              <a:gd name="connsiteX38" fmla="*/ 1355734 w 12192000"/>
              <a:gd name="connsiteY38" fmla="*/ 1352870 h 3126633"/>
              <a:gd name="connsiteX39" fmla="*/ 1334569 w 12192000"/>
              <a:gd name="connsiteY39" fmla="*/ 1354687 h 3126633"/>
              <a:gd name="connsiteX40" fmla="*/ 1285959 w 12192000"/>
              <a:gd name="connsiteY40" fmla="*/ 1325074 h 3126633"/>
              <a:gd name="connsiteX41" fmla="*/ 1228970 w 12192000"/>
              <a:gd name="connsiteY41" fmla="*/ 1316194 h 3126633"/>
              <a:gd name="connsiteX42" fmla="*/ 1081691 w 12192000"/>
              <a:gd name="connsiteY42" fmla="*/ 1276195 h 3126633"/>
              <a:gd name="connsiteX43" fmla="*/ 749674 w 12192000"/>
              <a:gd name="connsiteY43" fmla="*/ 1151252 h 3126633"/>
              <a:gd name="connsiteX44" fmla="*/ 634863 w 12192000"/>
              <a:gd name="connsiteY44" fmla="*/ 1125089 h 3126633"/>
              <a:gd name="connsiteX45" fmla="*/ 572744 w 12192000"/>
              <a:gd name="connsiteY45" fmla="*/ 1095470 h 3126633"/>
              <a:gd name="connsiteX46" fmla="*/ 557235 w 12192000"/>
              <a:gd name="connsiteY46" fmla="*/ 1085440 h 3126633"/>
              <a:gd name="connsiteX47" fmla="*/ 554948 w 12192000"/>
              <a:gd name="connsiteY47" fmla="*/ 1085817 h 3126633"/>
              <a:gd name="connsiteX48" fmla="*/ 535764 w 12192000"/>
              <a:gd name="connsiteY48" fmla="*/ 1078928 h 3126633"/>
              <a:gd name="connsiteX49" fmla="*/ 532336 w 12192000"/>
              <a:gd name="connsiteY49" fmla="*/ 1074208 h 3126633"/>
              <a:gd name="connsiteX50" fmla="*/ 519417 w 12192000"/>
              <a:gd name="connsiteY50" fmla="*/ 1068474 h 3126633"/>
              <a:gd name="connsiteX51" fmla="*/ 494620 w 12192000"/>
              <a:gd name="connsiteY51" fmla="*/ 1054470 h 3126633"/>
              <a:gd name="connsiteX52" fmla="*/ 489369 w 12192000"/>
              <a:gd name="connsiteY52" fmla="*/ 1054392 h 3126633"/>
              <a:gd name="connsiteX53" fmla="*/ 451015 w 12192000"/>
              <a:gd name="connsiteY53" fmla="*/ 1037228 h 3126633"/>
              <a:gd name="connsiteX54" fmla="*/ 450196 w 12192000"/>
              <a:gd name="connsiteY54" fmla="*/ 1038199 h 3126633"/>
              <a:gd name="connsiteX55" fmla="*/ 438116 w 12192000"/>
              <a:gd name="connsiteY55" fmla="*/ 1038634 h 3126633"/>
              <a:gd name="connsiteX56" fmla="*/ 415692 w 12192000"/>
              <a:gd name="connsiteY56" fmla="*/ 1036714 h 3126633"/>
              <a:gd name="connsiteX57" fmla="*/ 360396 w 12192000"/>
              <a:gd name="connsiteY57" fmla="*/ 1047226 h 3126633"/>
              <a:gd name="connsiteX58" fmla="*/ 320375 w 12192000"/>
              <a:gd name="connsiteY58" fmla="*/ 1029464 h 3126633"/>
              <a:gd name="connsiteX59" fmla="*/ 312145 w 12192000"/>
              <a:gd name="connsiteY59" fmla="*/ 1026541 h 3126633"/>
              <a:gd name="connsiteX60" fmla="*/ 311908 w 12192000"/>
              <a:gd name="connsiteY60" fmla="*/ 1026752 h 3126633"/>
              <a:gd name="connsiteX61" fmla="*/ 303080 w 12192000"/>
              <a:gd name="connsiteY61" fmla="*/ 1024202 h 3126633"/>
              <a:gd name="connsiteX62" fmla="*/ 297138 w 12192000"/>
              <a:gd name="connsiteY62" fmla="*/ 1021211 h 3126633"/>
              <a:gd name="connsiteX63" fmla="*/ 281171 w 12192000"/>
              <a:gd name="connsiteY63" fmla="*/ 1015539 h 3126633"/>
              <a:gd name="connsiteX64" fmla="*/ 275188 w 12192000"/>
              <a:gd name="connsiteY64" fmla="*/ 1015372 h 3126633"/>
              <a:gd name="connsiteX65" fmla="*/ 225883 w 12192000"/>
              <a:gd name="connsiteY65" fmla="*/ 1034896 h 3126633"/>
              <a:gd name="connsiteX66" fmla="*/ 121223 w 12192000"/>
              <a:gd name="connsiteY66" fmla="*/ 1031062 h 3126633"/>
              <a:gd name="connsiteX67" fmla="*/ 52326 w 12192000"/>
              <a:gd name="connsiteY67" fmla="*/ 1033555 h 3126633"/>
              <a:gd name="connsiteX68" fmla="*/ 16761 w 12192000"/>
              <a:gd name="connsiteY68" fmla="*/ 1032900 h 3126633"/>
              <a:gd name="connsiteX69" fmla="*/ 0 w 12192000"/>
              <a:gd name="connsiteY69" fmla="*/ 1026822 h 3126633"/>
              <a:gd name="connsiteX70" fmla="*/ 0 w 12192000"/>
              <a:gd name="connsiteY70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931618 w 12192000"/>
              <a:gd name="connsiteY29" fmla="*/ 1488633 h 3126633"/>
              <a:gd name="connsiteX30" fmla="*/ 1693396 w 12192000"/>
              <a:gd name="connsiteY30" fmla="*/ 1427850 h 3126633"/>
              <a:gd name="connsiteX31" fmla="*/ 1653459 w 12192000"/>
              <a:gd name="connsiteY31" fmla="*/ 1421384 h 3126633"/>
              <a:gd name="connsiteX32" fmla="*/ 1426261 w 12192000"/>
              <a:gd name="connsiteY32" fmla="*/ 1356816 h 3126633"/>
              <a:gd name="connsiteX33" fmla="*/ 1400063 w 12192000"/>
              <a:gd name="connsiteY33" fmla="*/ 1349493 h 3126633"/>
              <a:gd name="connsiteX34" fmla="*/ 1378201 w 12192000"/>
              <a:gd name="connsiteY34" fmla="*/ 1349649 h 3126633"/>
              <a:gd name="connsiteX35" fmla="*/ 1373704 w 12192000"/>
              <a:gd name="connsiteY35" fmla="*/ 1355309 h 3126633"/>
              <a:gd name="connsiteX36" fmla="*/ 1359400 w 12192000"/>
              <a:gd name="connsiteY36" fmla="*/ 1352317 h 3126633"/>
              <a:gd name="connsiteX37" fmla="*/ 1355734 w 12192000"/>
              <a:gd name="connsiteY37" fmla="*/ 1352870 h 3126633"/>
              <a:gd name="connsiteX38" fmla="*/ 1334569 w 12192000"/>
              <a:gd name="connsiteY38" fmla="*/ 1354687 h 3126633"/>
              <a:gd name="connsiteX39" fmla="*/ 1285959 w 12192000"/>
              <a:gd name="connsiteY39" fmla="*/ 1325074 h 3126633"/>
              <a:gd name="connsiteX40" fmla="*/ 1228970 w 12192000"/>
              <a:gd name="connsiteY40" fmla="*/ 1316194 h 3126633"/>
              <a:gd name="connsiteX41" fmla="*/ 1081691 w 12192000"/>
              <a:gd name="connsiteY41" fmla="*/ 1276195 h 3126633"/>
              <a:gd name="connsiteX42" fmla="*/ 749674 w 12192000"/>
              <a:gd name="connsiteY42" fmla="*/ 1151252 h 3126633"/>
              <a:gd name="connsiteX43" fmla="*/ 634863 w 12192000"/>
              <a:gd name="connsiteY43" fmla="*/ 1125089 h 3126633"/>
              <a:gd name="connsiteX44" fmla="*/ 572744 w 12192000"/>
              <a:gd name="connsiteY44" fmla="*/ 1095470 h 3126633"/>
              <a:gd name="connsiteX45" fmla="*/ 557235 w 12192000"/>
              <a:gd name="connsiteY45" fmla="*/ 1085440 h 3126633"/>
              <a:gd name="connsiteX46" fmla="*/ 554948 w 12192000"/>
              <a:gd name="connsiteY46" fmla="*/ 1085817 h 3126633"/>
              <a:gd name="connsiteX47" fmla="*/ 535764 w 12192000"/>
              <a:gd name="connsiteY47" fmla="*/ 1078928 h 3126633"/>
              <a:gd name="connsiteX48" fmla="*/ 532336 w 12192000"/>
              <a:gd name="connsiteY48" fmla="*/ 1074208 h 3126633"/>
              <a:gd name="connsiteX49" fmla="*/ 519417 w 12192000"/>
              <a:gd name="connsiteY49" fmla="*/ 1068474 h 3126633"/>
              <a:gd name="connsiteX50" fmla="*/ 494620 w 12192000"/>
              <a:gd name="connsiteY50" fmla="*/ 1054470 h 3126633"/>
              <a:gd name="connsiteX51" fmla="*/ 489369 w 12192000"/>
              <a:gd name="connsiteY51" fmla="*/ 1054392 h 3126633"/>
              <a:gd name="connsiteX52" fmla="*/ 451015 w 12192000"/>
              <a:gd name="connsiteY52" fmla="*/ 1037228 h 3126633"/>
              <a:gd name="connsiteX53" fmla="*/ 450196 w 12192000"/>
              <a:gd name="connsiteY53" fmla="*/ 1038199 h 3126633"/>
              <a:gd name="connsiteX54" fmla="*/ 438116 w 12192000"/>
              <a:gd name="connsiteY54" fmla="*/ 1038634 h 3126633"/>
              <a:gd name="connsiteX55" fmla="*/ 415692 w 12192000"/>
              <a:gd name="connsiteY55" fmla="*/ 1036714 h 3126633"/>
              <a:gd name="connsiteX56" fmla="*/ 360396 w 12192000"/>
              <a:gd name="connsiteY56" fmla="*/ 1047226 h 3126633"/>
              <a:gd name="connsiteX57" fmla="*/ 320375 w 12192000"/>
              <a:gd name="connsiteY57" fmla="*/ 1029464 h 3126633"/>
              <a:gd name="connsiteX58" fmla="*/ 312145 w 12192000"/>
              <a:gd name="connsiteY58" fmla="*/ 1026541 h 3126633"/>
              <a:gd name="connsiteX59" fmla="*/ 311908 w 12192000"/>
              <a:gd name="connsiteY59" fmla="*/ 1026752 h 3126633"/>
              <a:gd name="connsiteX60" fmla="*/ 303080 w 12192000"/>
              <a:gd name="connsiteY60" fmla="*/ 1024202 h 3126633"/>
              <a:gd name="connsiteX61" fmla="*/ 297138 w 12192000"/>
              <a:gd name="connsiteY61" fmla="*/ 1021211 h 3126633"/>
              <a:gd name="connsiteX62" fmla="*/ 281171 w 12192000"/>
              <a:gd name="connsiteY62" fmla="*/ 1015539 h 3126633"/>
              <a:gd name="connsiteX63" fmla="*/ 275188 w 12192000"/>
              <a:gd name="connsiteY63" fmla="*/ 1015372 h 3126633"/>
              <a:gd name="connsiteX64" fmla="*/ 225883 w 12192000"/>
              <a:gd name="connsiteY64" fmla="*/ 1034896 h 3126633"/>
              <a:gd name="connsiteX65" fmla="*/ 121223 w 12192000"/>
              <a:gd name="connsiteY65" fmla="*/ 1031062 h 3126633"/>
              <a:gd name="connsiteX66" fmla="*/ 52326 w 12192000"/>
              <a:gd name="connsiteY66" fmla="*/ 1033555 h 3126633"/>
              <a:gd name="connsiteX67" fmla="*/ 16761 w 12192000"/>
              <a:gd name="connsiteY67" fmla="*/ 1032900 h 3126633"/>
              <a:gd name="connsiteX68" fmla="*/ 0 w 12192000"/>
              <a:gd name="connsiteY68" fmla="*/ 1026822 h 3126633"/>
              <a:gd name="connsiteX69" fmla="*/ 0 w 12192000"/>
              <a:gd name="connsiteY69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982093 w 12192000"/>
              <a:gd name="connsiteY28" fmla="*/ 1505517 h 3126633"/>
              <a:gd name="connsiteX29" fmla="*/ 1693396 w 12192000"/>
              <a:gd name="connsiteY29" fmla="*/ 1427850 h 3126633"/>
              <a:gd name="connsiteX30" fmla="*/ 1653459 w 12192000"/>
              <a:gd name="connsiteY30" fmla="*/ 1421384 h 3126633"/>
              <a:gd name="connsiteX31" fmla="*/ 1426261 w 12192000"/>
              <a:gd name="connsiteY31" fmla="*/ 1356816 h 3126633"/>
              <a:gd name="connsiteX32" fmla="*/ 1400063 w 12192000"/>
              <a:gd name="connsiteY32" fmla="*/ 1349493 h 3126633"/>
              <a:gd name="connsiteX33" fmla="*/ 1378201 w 12192000"/>
              <a:gd name="connsiteY33" fmla="*/ 1349649 h 3126633"/>
              <a:gd name="connsiteX34" fmla="*/ 1373704 w 12192000"/>
              <a:gd name="connsiteY34" fmla="*/ 1355309 h 3126633"/>
              <a:gd name="connsiteX35" fmla="*/ 1359400 w 12192000"/>
              <a:gd name="connsiteY35" fmla="*/ 1352317 h 3126633"/>
              <a:gd name="connsiteX36" fmla="*/ 1355734 w 12192000"/>
              <a:gd name="connsiteY36" fmla="*/ 1352870 h 3126633"/>
              <a:gd name="connsiteX37" fmla="*/ 1334569 w 12192000"/>
              <a:gd name="connsiteY37" fmla="*/ 1354687 h 3126633"/>
              <a:gd name="connsiteX38" fmla="*/ 1285959 w 12192000"/>
              <a:gd name="connsiteY38" fmla="*/ 1325074 h 3126633"/>
              <a:gd name="connsiteX39" fmla="*/ 1228970 w 12192000"/>
              <a:gd name="connsiteY39" fmla="*/ 1316194 h 3126633"/>
              <a:gd name="connsiteX40" fmla="*/ 1081691 w 12192000"/>
              <a:gd name="connsiteY40" fmla="*/ 1276195 h 3126633"/>
              <a:gd name="connsiteX41" fmla="*/ 749674 w 12192000"/>
              <a:gd name="connsiteY41" fmla="*/ 1151252 h 3126633"/>
              <a:gd name="connsiteX42" fmla="*/ 634863 w 12192000"/>
              <a:gd name="connsiteY42" fmla="*/ 1125089 h 3126633"/>
              <a:gd name="connsiteX43" fmla="*/ 572744 w 12192000"/>
              <a:gd name="connsiteY43" fmla="*/ 1095470 h 3126633"/>
              <a:gd name="connsiteX44" fmla="*/ 557235 w 12192000"/>
              <a:gd name="connsiteY44" fmla="*/ 1085440 h 3126633"/>
              <a:gd name="connsiteX45" fmla="*/ 554948 w 12192000"/>
              <a:gd name="connsiteY45" fmla="*/ 1085817 h 3126633"/>
              <a:gd name="connsiteX46" fmla="*/ 535764 w 12192000"/>
              <a:gd name="connsiteY46" fmla="*/ 1078928 h 3126633"/>
              <a:gd name="connsiteX47" fmla="*/ 532336 w 12192000"/>
              <a:gd name="connsiteY47" fmla="*/ 1074208 h 3126633"/>
              <a:gd name="connsiteX48" fmla="*/ 519417 w 12192000"/>
              <a:gd name="connsiteY48" fmla="*/ 1068474 h 3126633"/>
              <a:gd name="connsiteX49" fmla="*/ 494620 w 12192000"/>
              <a:gd name="connsiteY49" fmla="*/ 1054470 h 3126633"/>
              <a:gd name="connsiteX50" fmla="*/ 489369 w 12192000"/>
              <a:gd name="connsiteY50" fmla="*/ 1054392 h 3126633"/>
              <a:gd name="connsiteX51" fmla="*/ 451015 w 12192000"/>
              <a:gd name="connsiteY51" fmla="*/ 1037228 h 3126633"/>
              <a:gd name="connsiteX52" fmla="*/ 450196 w 12192000"/>
              <a:gd name="connsiteY52" fmla="*/ 1038199 h 3126633"/>
              <a:gd name="connsiteX53" fmla="*/ 438116 w 12192000"/>
              <a:gd name="connsiteY53" fmla="*/ 1038634 h 3126633"/>
              <a:gd name="connsiteX54" fmla="*/ 415692 w 12192000"/>
              <a:gd name="connsiteY54" fmla="*/ 1036714 h 3126633"/>
              <a:gd name="connsiteX55" fmla="*/ 360396 w 12192000"/>
              <a:gd name="connsiteY55" fmla="*/ 1047226 h 3126633"/>
              <a:gd name="connsiteX56" fmla="*/ 320375 w 12192000"/>
              <a:gd name="connsiteY56" fmla="*/ 1029464 h 3126633"/>
              <a:gd name="connsiteX57" fmla="*/ 312145 w 12192000"/>
              <a:gd name="connsiteY57" fmla="*/ 1026541 h 3126633"/>
              <a:gd name="connsiteX58" fmla="*/ 311908 w 12192000"/>
              <a:gd name="connsiteY58" fmla="*/ 1026752 h 3126633"/>
              <a:gd name="connsiteX59" fmla="*/ 303080 w 12192000"/>
              <a:gd name="connsiteY59" fmla="*/ 1024202 h 3126633"/>
              <a:gd name="connsiteX60" fmla="*/ 297138 w 12192000"/>
              <a:gd name="connsiteY60" fmla="*/ 1021211 h 3126633"/>
              <a:gd name="connsiteX61" fmla="*/ 281171 w 12192000"/>
              <a:gd name="connsiteY61" fmla="*/ 1015539 h 3126633"/>
              <a:gd name="connsiteX62" fmla="*/ 275188 w 12192000"/>
              <a:gd name="connsiteY62" fmla="*/ 1015372 h 3126633"/>
              <a:gd name="connsiteX63" fmla="*/ 225883 w 12192000"/>
              <a:gd name="connsiteY63" fmla="*/ 1034896 h 3126633"/>
              <a:gd name="connsiteX64" fmla="*/ 121223 w 12192000"/>
              <a:gd name="connsiteY64" fmla="*/ 1031062 h 3126633"/>
              <a:gd name="connsiteX65" fmla="*/ 52326 w 12192000"/>
              <a:gd name="connsiteY65" fmla="*/ 1033555 h 3126633"/>
              <a:gd name="connsiteX66" fmla="*/ 16761 w 12192000"/>
              <a:gd name="connsiteY66" fmla="*/ 1032900 h 3126633"/>
              <a:gd name="connsiteX67" fmla="*/ 0 w 12192000"/>
              <a:gd name="connsiteY67" fmla="*/ 1026822 h 3126633"/>
              <a:gd name="connsiteX68" fmla="*/ 0 w 12192000"/>
              <a:gd name="connsiteY68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693396 w 12192000"/>
              <a:gd name="connsiteY28" fmla="*/ 1427850 h 3126633"/>
              <a:gd name="connsiteX29" fmla="*/ 1653459 w 12192000"/>
              <a:gd name="connsiteY29" fmla="*/ 1421384 h 3126633"/>
              <a:gd name="connsiteX30" fmla="*/ 1426261 w 12192000"/>
              <a:gd name="connsiteY30" fmla="*/ 1356816 h 3126633"/>
              <a:gd name="connsiteX31" fmla="*/ 1400063 w 12192000"/>
              <a:gd name="connsiteY31" fmla="*/ 1349493 h 3126633"/>
              <a:gd name="connsiteX32" fmla="*/ 1378201 w 12192000"/>
              <a:gd name="connsiteY32" fmla="*/ 1349649 h 3126633"/>
              <a:gd name="connsiteX33" fmla="*/ 1373704 w 12192000"/>
              <a:gd name="connsiteY33" fmla="*/ 1355309 h 3126633"/>
              <a:gd name="connsiteX34" fmla="*/ 1359400 w 12192000"/>
              <a:gd name="connsiteY34" fmla="*/ 1352317 h 3126633"/>
              <a:gd name="connsiteX35" fmla="*/ 1355734 w 12192000"/>
              <a:gd name="connsiteY35" fmla="*/ 1352870 h 3126633"/>
              <a:gd name="connsiteX36" fmla="*/ 1334569 w 12192000"/>
              <a:gd name="connsiteY36" fmla="*/ 1354687 h 3126633"/>
              <a:gd name="connsiteX37" fmla="*/ 1285959 w 12192000"/>
              <a:gd name="connsiteY37" fmla="*/ 1325074 h 3126633"/>
              <a:gd name="connsiteX38" fmla="*/ 1228970 w 12192000"/>
              <a:gd name="connsiteY38" fmla="*/ 1316194 h 3126633"/>
              <a:gd name="connsiteX39" fmla="*/ 1081691 w 12192000"/>
              <a:gd name="connsiteY39" fmla="*/ 1276195 h 3126633"/>
              <a:gd name="connsiteX40" fmla="*/ 749674 w 12192000"/>
              <a:gd name="connsiteY40" fmla="*/ 1151252 h 3126633"/>
              <a:gd name="connsiteX41" fmla="*/ 634863 w 12192000"/>
              <a:gd name="connsiteY41" fmla="*/ 1125089 h 3126633"/>
              <a:gd name="connsiteX42" fmla="*/ 572744 w 12192000"/>
              <a:gd name="connsiteY42" fmla="*/ 1095470 h 3126633"/>
              <a:gd name="connsiteX43" fmla="*/ 557235 w 12192000"/>
              <a:gd name="connsiteY43" fmla="*/ 1085440 h 3126633"/>
              <a:gd name="connsiteX44" fmla="*/ 554948 w 12192000"/>
              <a:gd name="connsiteY44" fmla="*/ 1085817 h 3126633"/>
              <a:gd name="connsiteX45" fmla="*/ 535764 w 12192000"/>
              <a:gd name="connsiteY45" fmla="*/ 1078928 h 3126633"/>
              <a:gd name="connsiteX46" fmla="*/ 532336 w 12192000"/>
              <a:gd name="connsiteY46" fmla="*/ 1074208 h 3126633"/>
              <a:gd name="connsiteX47" fmla="*/ 519417 w 12192000"/>
              <a:gd name="connsiteY47" fmla="*/ 1068474 h 3126633"/>
              <a:gd name="connsiteX48" fmla="*/ 494620 w 12192000"/>
              <a:gd name="connsiteY48" fmla="*/ 1054470 h 3126633"/>
              <a:gd name="connsiteX49" fmla="*/ 489369 w 12192000"/>
              <a:gd name="connsiteY49" fmla="*/ 1054392 h 3126633"/>
              <a:gd name="connsiteX50" fmla="*/ 451015 w 12192000"/>
              <a:gd name="connsiteY50" fmla="*/ 1037228 h 3126633"/>
              <a:gd name="connsiteX51" fmla="*/ 450196 w 12192000"/>
              <a:gd name="connsiteY51" fmla="*/ 1038199 h 3126633"/>
              <a:gd name="connsiteX52" fmla="*/ 438116 w 12192000"/>
              <a:gd name="connsiteY52" fmla="*/ 1038634 h 3126633"/>
              <a:gd name="connsiteX53" fmla="*/ 415692 w 12192000"/>
              <a:gd name="connsiteY53" fmla="*/ 1036714 h 3126633"/>
              <a:gd name="connsiteX54" fmla="*/ 360396 w 12192000"/>
              <a:gd name="connsiteY54" fmla="*/ 1047226 h 3126633"/>
              <a:gd name="connsiteX55" fmla="*/ 320375 w 12192000"/>
              <a:gd name="connsiteY55" fmla="*/ 1029464 h 3126633"/>
              <a:gd name="connsiteX56" fmla="*/ 312145 w 12192000"/>
              <a:gd name="connsiteY56" fmla="*/ 1026541 h 3126633"/>
              <a:gd name="connsiteX57" fmla="*/ 311908 w 12192000"/>
              <a:gd name="connsiteY57" fmla="*/ 1026752 h 3126633"/>
              <a:gd name="connsiteX58" fmla="*/ 303080 w 12192000"/>
              <a:gd name="connsiteY58" fmla="*/ 1024202 h 3126633"/>
              <a:gd name="connsiteX59" fmla="*/ 297138 w 12192000"/>
              <a:gd name="connsiteY59" fmla="*/ 1021211 h 3126633"/>
              <a:gd name="connsiteX60" fmla="*/ 281171 w 12192000"/>
              <a:gd name="connsiteY60" fmla="*/ 1015539 h 3126633"/>
              <a:gd name="connsiteX61" fmla="*/ 275188 w 12192000"/>
              <a:gd name="connsiteY61" fmla="*/ 1015372 h 3126633"/>
              <a:gd name="connsiteX62" fmla="*/ 225883 w 12192000"/>
              <a:gd name="connsiteY62" fmla="*/ 1034896 h 3126633"/>
              <a:gd name="connsiteX63" fmla="*/ 121223 w 12192000"/>
              <a:gd name="connsiteY63" fmla="*/ 1031062 h 3126633"/>
              <a:gd name="connsiteX64" fmla="*/ 52326 w 12192000"/>
              <a:gd name="connsiteY64" fmla="*/ 1033555 h 3126633"/>
              <a:gd name="connsiteX65" fmla="*/ 16761 w 12192000"/>
              <a:gd name="connsiteY65" fmla="*/ 1032900 h 3126633"/>
              <a:gd name="connsiteX66" fmla="*/ 0 w 12192000"/>
              <a:gd name="connsiteY66" fmla="*/ 1026822 h 3126633"/>
              <a:gd name="connsiteX67" fmla="*/ 0 w 12192000"/>
              <a:gd name="connsiteY67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693396 w 12192000"/>
              <a:gd name="connsiteY28" fmla="*/ 1427850 h 3126633"/>
              <a:gd name="connsiteX29" fmla="*/ 1426261 w 12192000"/>
              <a:gd name="connsiteY29" fmla="*/ 1356816 h 3126633"/>
              <a:gd name="connsiteX30" fmla="*/ 1400063 w 12192000"/>
              <a:gd name="connsiteY30" fmla="*/ 1349493 h 3126633"/>
              <a:gd name="connsiteX31" fmla="*/ 1378201 w 12192000"/>
              <a:gd name="connsiteY31" fmla="*/ 1349649 h 3126633"/>
              <a:gd name="connsiteX32" fmla="*/ 1373704 w 12192000"/>
              <a:gd name="connsiteY32" fmla="*/ 1355309 h 3126633"/>
              <a:gd name="connsiteX33" fmla="*/ 1359400 w 12192000"/>
              <a:gd name="connsiteY33" fmla="*/ 1352317 h 3126633"/>
              <a:gd name="connsiteX34" fmla="*/ 1355734 w 12192000"/>
              <a:gd name="connsiteY34" fmla="*/ 1352870 h 3126633"/>
              <a:gd name="connsiteX35" fmla="*/ 1334569 w 12192000"/>
              <a:gd name="connsiteY35" fmla="*/ 1354687 h 3126633"/>
              <a:gd name="connsiteX36" fmla="*/ 1285959 w 12192000"/>
              <a:gd name="connsiteY36" fmla="*/ 1325074 h 3126633"/>
              <a:gd name="connsiteX37" fmla="*/ 1228970 w 12192000"/>
              <a:gd name="connsiteY37" fmla="*/ 1316194 h 3126633"/>
              <a:gd name="connsiteX38" fmla="*/ 1081691 w 12192000"/>
              <a:gd name="connsiteY38" fmla="*/ 1276195 h 3126633"/>
              <a:gd name="connsiteX39" fmla="*/ 749674 w 12192000"/>
              <a:gd name="connsiteY39" fmla="*/ 1151252 h 3126633"/>
              <a:gd name="connsiteX40" fmla="*/ 634863 w 12192000"/>
              <a:gd name="connsiteY40" fmla="*/ 1125089 h 3126633"/>
              <a:gd name="connsiteX41" fmla="*/ 572744 w 12192000"/>
              <a:gd name="connsiteY41" fmla="*/ 1095470 h 3126633"/>
              <a:gd name="connsiteX42" fmla="*/ 557235 w 12192000"/>
              <a:gd name="connsiteY42" fmla="*/ 1085440 h 3126633"/>
              <a:gd name="connsiteX43" fmla="*/ 554948 w 12192000"/>
              <a:gd name="connsiteY43" fmla="*/ 1085817 h 3126633"/>
              <a:gd name="connsiteX44" fmla="*/ 535764 w 12192000"/>
              <a:gd name="connsiteY44" fmla="*/ 1078928 h 3126633"/>
              <a:gd name="connsiteX45" fmla="*/ 532336 w 12192000"/>
              <a:gd name="connsiteY45" fmla="*/ 1074208 h 3126633"/>
              <a:gd name="connsiteX46" fmla="*/ 519417 w 12192000"/>
              <a:gd name="connsiteY46" fmla="*/ 1068474 h 3126633"/>
              <a:gd name="connsiteX47" fmla="*/ 494620 w 12192000"/>
              <a:gd name="connsiteY47" fmla="*/ 1054470 h 3126633"/>
              <a:gd name="connsiteX48" fmla="*/ 489369 w 12192000"/>
              <a:gd name="connsiteY48" fmla="*/ 1054392 h 3126633"/>
              <a:gd name="connsiteX49" fmla="*/ 451015 w 12192000"/>
              <a:gd name="connsiteY49" fmla="*/ 1037228 h 3126633"/>
              <a:gd name="connsiteX50" fmla="*/ 450196 w 12192000"/>
              <a:gd name="connsiteY50" fmla="*/ 1038199 h 3126633"/>
              <a:gd name="connsiteX51" fmla="*/ 438116 w 12192000"/>
              <a:gd name="connsiteY51" fmla="*/ 1038634 h 3126633"/>
              <a:gd name="connsiteX52" fmla="*/ 415692 w 12192000"/>
              <a:gd name="connsiteY52" fmla="*/ 1036714 h 3126633"/>
              <a:gd name="connsiteX53" fmla="*/ 360396 w 12192000"/>
              <a:gd name="connsiteY53" fmla="*/ 1047226 h 3126633"/>
              <a:gd name="connsiteX54" fmla="*/ 320375 w 12192000"/>
              <a:gd name="connsiteY54" fmla="*/ 1029464 h 3126633"/>
              <a:gd name="connsiteX55" fmla="*/ 312145 w 12192000"/>
              <a:gd name="connsiteY55" fmla="*/ 1026541 h 3126633"/>
              <a:gd name="connsiteX56" fmla="*/ 311908 w 12192000"/>
              <a:gd name="connsiteY56" fmla="*/ 1026752 h 3126633"/>
              <a:gd name="connsiteX57" fmla="*/ 303080 w 12192000"/>
              <a:gd name="connsiteY57" fmla="*/ 1024202 h 3126633"/>
              <a:gd name="connsiteX58" fmla="*/ 297138 w 12192000"/>
              <a:gd name="connsiteY58" fmla="*/ 1021211 h 3126633"/>
              <a:gd name="connsiteX59" fmla="*/ 281171 w 12192000"/>
              <a:gd name="connsiteY59" fmla="*/ 1015539 h 3126633"/>
              <a:gd name="connsiteX60" fmla="*/ 275188 w 12192000"/>
              <a:gd name="connsiteY60" fmla="*/ 1015372 h 3126633"/>
              <a:gd name="connsiteX61" fmla="*/ 225883 w 12192000"/>
              <a:gd name="connsiteY61" fmla="*/ 1034896 h 3126633"/>
              <a:gd name="connsiteX62" fmla="*/ 121223 w 12192000"/>
              <a:gd name="connsiteY62" fmla="*/ 1031062 h 3126633"/>
              <a:gd name="connsiteX63" fmla="*/ 52326 w 12192000"/>
              <a:gd name="connsiteY63" fmla="*/ 1033555 h 3126633"/>
              <a:gd name="connsiteX64" fmla="*/ 16761 w 12192000"/>
              <a:gd name="connsiteY64" fmla="*/ 1032900 h 3126633"/>
              <a:gd name="connsiteX65" fmla="*/ 0 w 12192000"/>
              <a:gd name="connsiteY65" fmla="*/ 1026822 h 3126633"/>
              <a:gd name="connsiteX66" fmla="*/ 0 w 12192000"/>
              <a:gd name="connsiteY66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1355734 w 12192000"/>
              <a:gd name="connsiteY33" fmla="*/ 1352870 h 3126633"/>
              <a:gd name="connsiteX34" fmla="*/ 1334569 w 12192000"/>
              <a:gd name="connsiteY34" fmla="*/ 1354687 h 3126633"/>
              <a:gd name="connsiteX35" fmla="*/ 1285959 w 12192000"/>
              <a:gd name="connsiteY35" fmla="*/ 1325074 h 3126633"/>
              <a:gd name="connsiteX36" fmla="*/ 1228970 w 12192000"/>
              <a:gd name="connsiteY36" fmla="*/ 1316194 h 3126633"/>
              <a:gd name="connsiteX37" fmla="*/ 1081691 w 12192000"/>
              <a:gd name="connsiteY37" fmla="*/ 1276195 h 3126633"/>
              <a:gd name="connsiteX38" fmla="*/ 749674 w 12192000"/>
              <a:gd name="connsiteY38" fmla="*/ 1151252 h 3126633"/>
              <a:gd name="connsiteX39" fmla="*/ 634863 w 12192000"/>
              <a:gd name="connsiteY39" fmla="*/ 1125089 h 3126633"/>
              <a:gd name="connsiteX40" fmla="*/ 572744 w 12192000"/>
              <a:gd name="connsiteY40" fmla="*/ 1095470 h 3126633"/>
              <a:gd name="connsiteX41" fmla="*/ 557235 w 12192000"/>
              <a:gd name="connsiteY41" fmla="*/ 1085440 h 3126633"/>
              <a:gd name="connsiteX42" fmla="*/ 554948 w 12192000"/>
              <a:gd name="connsiteY42" fmla="*/ 1085817 h 3126633"/>
              <a:gd name="connsiteX43" fmla="*/ 535764 w 12192000"/>
              <a:gd name="connsiteY43" fmla="*/ 1078928 h 3126633"/>
              <a:gd name="connsiteX44" fmla="*/ 532336 w 12192000"/>
              <a:gd name="connsiteY44" fmla="*/ 1074208 h 3126633"/>
              <a:gd name="connsiteX45" fmla="*/ 519417 w 12192000"/>
              <a:gd name="connsiteY45" fmla="*/ 1068474 h 3126633"/>
              <a:gd name="connsiteX46" fmla="*/ 494620 w 12192000"/>
              <a:gd name="connsiteY46" fmla="*/ 1054470 h 3126633"/>
              <a:gd name="connsiteX47" fmla="*/ 489369 w 12192000"/>
              <a:gd name="connsiteY47" fmla="*/ 1054392 h 3126633"/>
              <a:gd name="connsiteX48" fmla="*/ 451015 w 12192000"/>
              <a:gd name="connsiteY48" fmla="*/ 1037228 h 3126633"/>
              <a:gd name="connsiteX49" fmla="*/ 450196 w 12192000"/>
              <a:gd name="connsiteY49" fmla="*/ 1038199 h 3126633"/>
              <a:gd name="connsiteX50" fmla="*/ 438116 w 12192000"/>
              <a:gd name="connsiteY50" fmla="*/ 1038634 h 3126633"/>
              <a:gd name="connsiteX51" fmla="*/ 415692 w 12192000"/>
              <a:gd name="connsiteY51" fmla="*/ 1036714 h 3126633"/>
              <a:gd name="connsiteX52" fmla="*/ 360396 w 12192000"/>
              <a:gd name="connsiteY52" fmla="*/ 1047226 h 3126633"/>
              <a:gd name="connsiteX53" fmla="*/ 320375 w 12192000"/>
              <a:gd name="connsiteY53" fmla="*/ 1029464 h 3126633"/>
              <a:gd name="connsiteX54" fmla="*/ 312145 w 12192000"/>
              <a:gd name="connsiteY54" fmla="*/ 1026541 h 3126633"/>
              <a:gd name="connsiteX55" fmla="*/ 311908 w 12192000"/>
              <a:gd name="connsiteY55" fmla="*/ 1026752 h 3126633"/>
              <a:gd name="connsiteX56" fmla="*/ 303080 w 12192000"/>
              <a:gd name="connsiteY56" fmla="*/ 1024202 h 3126633"/>
              <a:gd name="connsiteX57" fmla="*/ 297138 w 12192000"/>
              <a:gd name="connsiteY57" fmla="*/ 1021211 h 3126633"/>
              <a:gd name="connsiteX58" fmla="*/ 281171 w 12192000"/>
              <a:gd name="connsiteY58" fmla="*/ 1015539 h 3126633"/>
              <a:gd name="connsiteX59" fmla="*/ 275188 w 12192000"/>
              <a:gd name="connsiteY59" fmla="*/ 1015372 h 3126633"/>
              <a:gd name="connsiteX60" fmla="*/ 225883 w 12192000"/>
              <a:gd name="connsiteY60" fmla="*/ 1034896 h 3126633"/>
              <a:gd name="connsiteX61" fmla="*/ 121223 w 12192000"/>
              <a:gd name="connsiteY61" fmla="*/ 1031062 h 3126633"/>
              <a:gd name="connsiteX62" fmla="*/ 52326 w 12192000"/>
              <a:gd name="connsiteY62" fmla="*/ 1033555 h 3126633"/>
              <a:gd name="connsiteX63" fmla="*/ 16761 w 12192000"/>
              <a:gd name="connsiteY63" fmla="*/ 1032900 h 3126633"/>
              <a:gd name="connsiteX64" fmla="*/ 0 w 12192000"/>
              <a:gd name="connsiteY64" fmla="*/ 1026822 h 3126633"/>
              <a:gd name="connsiteX65" fmla="*/ 0 w 12192000"/>
              <a:gd name="connsiteY65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1355734 w 12192000"/>
              <a:gd name="connsiteY33" fmla="*/ 1352870 h 3126633"/>
              <a:gd name="connsiteX34" fmla="*/ 1334569 w 12192000"/>
              <a:gd name="connsiteY34" fmla="*/ 1354687 h 3126633"/>
              <a:gd name="connsiteX35" fmla="*/ 1285959 w 12192000"/>
              <a:gd name="connsiteY35" fmla="*/ 1325074 h 3126633"/>
              <a:gd name="connsiteX36" fmla="*/ 1228970 w 12192000"/>
              <a:gd name="connsiteY36" fmla="*/ 1316194 h 3126633"/>
              <a:gd name="connsiteX37" fmla="*/ 749674 w 12192000"/>
              <a:gd name="connsiteY37" fmla="*/ 1151252 h 3126633"/>
              <a:gd name="connsiteX38" fmla="*/ 634863 w 12192000"/>
              <a:gd name="connsiteY38" fmla="*/ 1125089 h 3126633"/>
              <a:gd name="connsiteX39" fmla="*/ 572744 w 12192000"/>
              <a:gd name="connsiteY39" fmla="*/ 1095470 h 3126633"/>
              <a:gd name="connsiteX40" fmla="*/ 557235 w 12192000"/>
              <a:gd name="connsiteY40" fmla="*/ 1085440 h 3126633"/>
              <a:gd name="connsiteX41" fmla="*/ 554948 w 12192000"/>
              <a:gd name="connsiteY41" fmla="*/ 1085817 h 3126633"/>
              <a:gd name="connsiteX42" fmla="*/ 535764 w 12192000"/>
              <a:gd name="connsiteY42" fmla="*/ 1078928 h 3126633"/>
              <a:gd name="connsiteX43" fmla="*/ 532336 w 12192000"/>
              <a:gd name="connsiteY43" fmla="*/ 1074208 h 3126633"/>
              <a:gd name="connsiteX44" fmla="*/ 519417 w 12192000"/>
              <a:gd name="connsiteY44" fmla="*/ 1068474 h 3126633"/>
              <a:gd name="connsiteX45" fmla="*/ 494620 w 12192000"/>
              <a:gd name="connsiteY45" fmla="*/ 1054470 h 3126633"/>
              <a:gd name="connsiteX46" fmla="*/ 489369 w 12192000"/>
              <a:gd name="connsiteY46" fmla="*/ 1054392 h 3126633"/>
              <a:gd name="connsiteX47" fmla="*/ 451015 w 12192000"/>
              <a:gd name="connsiteY47" fmla="*/ 1037228 h 3126633"/>
              <a:gd name="connsiteX48" fmla="*/ 450196 w 12192000"/>
              <a:gd name="connsiteY48" fmla="*/ 1038199 h 3126633"/>
              <a:gd name="connsiteX49" fmla="*/ 438116 w 12192000"/>
              <a:gd name="connsiteY49" fmla="*/ 1038634 h 3126633"/>
              <a:gd name="connsiteX50" fmla="*/ 415692 w 12192000"/>
              <a:gd name="connsiteY50" fmla="*/ 1036714 h 3126633"/>
              <a:gd name="connsiteX51" fmla="*/ 360396 w 12192000"/>
              <a:gd name="connsiteY51" fmla="*/ 1047226 h 3126633"/>
              <a:gd name="connsiteX52" fmla="*/ 320375 w 12192000"/>
              <a:gd name="connsiteY52" fmla="*/ 1029464 h 3126633"/>
              <a:gd name="connsiteX53" fmla="*/ 312145 w 12192000"/>
              <a:gd name="connsiteY53" fmla="*/ 1026541 h 3126633"/>
              <a:gd name="connsiteX54" fmla="*/ 311908 w 12192000"/>
              <a:gd name="connsiteY54" fmla="*/ 1026752 h 3126633"/>
              <a:gd name="connsiteX55" fmla="*/ 303080 w 12192000"/>
              <a:gd name="connsiteY55" fmla="*/ 1024202 h 3126633"/>
              <a:gd name="connsiteX56" fmla="*/ 297138 w 12192000"/>
              <a:gd name="connsiteY56" fmla="*/ 1021211 h 3126633"/>
              <a:gd name="connsiteX57" fmla="*/ 281171 w 12192000"/>
              <a:gd name="connsiteY57" fmla="*/ 1015539 h 3126633"/>
              <a:gd name="connsiteX58" fmla="*/ 275188 w 12192000"/>
              <a:gd name="connsiteY58" fmla="*/ 1015372 h 3126633"/>
              <a:gd name="connsiteX59" fmla="*/ 225883 w 12192000"/>
              <a:gd name="connsiteY59" fmla="*/ 1034896 h 3126633"/>
              <a:gd name="connsiteX60" fmla="*/ 121223 w 12192000"/>
              <a:gd name="connsiteY60" fmla="*/ 1031062 h 3126633"/>
              <a:gd name="connsiteX61" fmla="*/ 52326 w 12192000"/>
              <a:gd name="connsiteY61" fmla="*/ 1033555 h 3126633"/>
              <a:gd name="connsiteX62" fmla="*/ 16761 w 12192000"/>
              <a:gd name="connsiteY62" fmla="*/ 1032900 h 3126633"/>
              <a:gd name="connsiteX63" fmla="*/ 0 w 12192000"/>
              <a:gd name="connsiteY63" fmla="*/ 1026822 h 3126633"/>
              <a:gd name="connsiteX64" fmla="*/ 0 w 12192000"/>
              <a:gd name="connsiteY64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1355734 w 12192000"/>
              <a:gd name="connsiteY33" fmla="*/ 1352870 h 3126633"/>
              <a:gd name="connsiteX34" fmla="*/ 1334569 w 12192000"/>
              <a:gd name="connsiteY34" fmla="*/ 1354687 h 3126633"/>
              <a:gd name="connsiteX35" fmla="*/ 1285959 w 12192000"/>
              <a:gd name="connsiteY35" fmla="*/ 1325074 h 3126633"/>
              <a:gd name="connsiteX36" fmla="*/ 749674 w 12192000"/>
              <a:gd name="connsiteY36" fmla="*/ 1151252 h 3126633"/>
              <a:gd name="connsiteX37" fmla="*/ 634863 w 12192000"/>
              <a:gd name="connsiteY37" fmla="*/ 1125089 h 3126633"/>
              <a:gd name="connsiteX38" fmla="*/ 572744 w 12192000"/>
              <a:gd name="connsiteY38" fmla="*/ 1095470 h 3126633"/>
              <a:gd name="connsiteX39" fmla="*/ 557235 w 12192000"/>
              <a:gd name="connsiteY39" fmla="*/ 1085440 h 3126633"/>
              <a:gd name="connsiteX40" fmla="*/ 554948 w 12192000"/>
              <a:gd name="connsiteY40" fmla="*/ 1085817 h 3126633"/>
              <a:gd name="connsiteX41" fmla="*/ 535764 w 12192000"/>
              <a:gd name="connsiteY41" fmla="*/ 1078928 h 3126633"/>
              <a:gd name="connsiteX42" fmla="*/ 532336 w 12192000"/>
              <a:gd name="connsiteY42" fmla="*/ 1074208 h 3126633"/>
              <a:gd name="connsiteX43" fmla="*/ 519417 w 12192000"/>
              <a:gd name="connsiteY43" fmla="*/ 1068474 h 3126633"/>
              <a:gd name="connsiteX44" fmla="*/ 494620 w 12192000"/>
              <a:gd name="connsiteY44" fmla="*/ 1054470 h 3126633"/>
              <a:gd name="connsiteX45" fmla="*/ 489369 w 12192000"/>
              <a:gd name="connsiteY45" fmla="*/ 1054392 h 3126633"/>
              <a:gd name="connsiteX46" fmla="*/ 451015 w 12192000"/>
              <a:gd name="connsiteY46" fmla="*/ 1037228 h 3126633"/>
              <a:gd name="connsiteX47" fmla="*/ 450196 w 12192000"/>
              <a:gd name="connsiteY47" fmla="*/ 1038199 h 3126633"/>
              <a:gd name="connsiteX48" fmla="*/ 438116 w 12192000"/>
              <a:gd name="connsiteY48" fmla="*/ 1038634 h 3126633"/>
              <a:gd name="connsiteX49" fmla="*/ 415692 w 12192000"/>
              <a:gd name="connsiteY49" fmla="*/ 1036714 h 3126633"/>
              <a:gd name="connsiteX50" fmla="*/ 360396 w 12192000"/>
              <a:gd name="connsiteY50" fmla="*/ 1047226 h 3126633"/>
              <a:gd name="connsiteX51" fmla="*/ 320375 w 12192000"/>
              <a:gd name="connsiteY51" fmla="*/ 1029464 h 3126633"/>
              <a:gd name="connsiteX52" fmla="*/ 312145 w 12192000"/>
              <a:gd name="connsiteY52" fmla="*/ 1026541 h 3126633"/>
              <a:gd name="connsiteX53" fmla="*/ 311908 w 12192000"/>
              <a:gd name="connsiteY53" fmla="*/ 1026752 h 3126633"/>
              <a:gd name="connsiteX54" fmla="*/ 303080 w 12192000"/>
              <a:gd name="connsiteY54" fmla="*/ 1024202 h 3126633"/>
              <a:gd name="connsiteX55" fmla="*/ 297138 w 12192000"/>
              <a:gd name="connsiteY55" fmla="*/ 1021211 h 3126633"/>
              <a:gd name="connsiteX56" fmla="*/ 281171 w 12192000"/>
              <a:gd name="connsiteY56" fmla="*/ 1015539 h 3126633"/>
              <a:gd name="connsiteX57" fmla="*/ 275188 w 12192000"/>
              <a:gd name="connsiteY57" fmla="*/ 1015372 h 3126633"/>
              <a:gd name="connsiteX58" fmla="*/ 225883 w 12192000"/>
              <a:gd name="connsiteY58" fmla="*/ 1034896 h 3126633"/>
              <a:gd name="connsiteX59" fmla="*/ 121223 w 12192000"/>
              <a:gd name="connsiteY59" fmla="*/ 1031062 h 3126633"/>
              <a:gd name="connsiteX60" fmla="*/ 52326 w 12192000"/>
              <a:gd name="connsiteY60" fmla="*/ 1033555 h 3126633"/>
              <a:gd name="connsiteX61" fmla="*/ 16761 w 12192000"/>
              <a:gd name="connsiteY61" fmla="*/ 1032900 h 3126633"/>
              <a:gd name="connsiteX62" fmla="*/ 0 w 12192000"/>
              <a:gd name="connsiteY62" fmla="*/ 1026822 h 3126633"/>
              <a:gd name="connsiteX63" fmla="*/ 0 w 12192000"/>
              <a:gd name="connsiteY63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1355734 w 12192000"/>
              <a:gd name="connsiteY33" fmla="*/ 1352870 h 3126633"/>
              <a:gd name="connsiteX34" fmla="*/ 1334569 w 12192000"/>
              <a:gd name="connsiteY34" fmla="*/ 1354687 h 3126633"/>
              <a:gd name="connsiteX35" fmla="*/ 749674 w 12192000"/>
              <a:gd name="connsiteY35" fmla="*/ 1151252 h 3126633"/>
              <a:gd name="connsiteX36" fmla="*/ 634863 w 12192000"/>
              <a:gd name="connsiteY36" fmla="*/ 1125089 h 3126633"/>
              <a:gd name="connsiteX37" fmla="*/ 572744 w 12192000"/>
              <a:gd name="connsiteY37" fmla="*/ 1095470 h 3126633"/>
              <a:gd name="connsiteX38" fmla="*/ 557235 w 12192000"/>
              <a:gd name="connsiteY38" fmla="*/ 1085440 h 3126633"/>
              <a:gd name="connsiteX39" fmla="*/ 554948 w 12192000"/>
              <a:gd name="connsiteY39" fmla="*/ 1085817 h 3126633"/>
              <a:gd name="connsiteX40" fmla="*/ 535764 w 12192000"/>
              <a:gd name="connsiteY40" fmla="*/ 1078928 h 3126633"/>
              <a:gd name="connsiteX41" fmla="*/ 532336 w 12192000"/>
              <a:gd name="connsiteY41" fmla="*/ 1074208 h 3126633"/>
              <a:gd name="connsiteX42" fmla="*/ 519417 w 12192000"/>
              <a:gd name="connsiteY42" fmla="*/ 1068474 h 3126633"/>
              <a:gd name="connsiteX43" fmla="*/ 494620 w 12192000"/>
              <a:gd name="connsiteY43" fmla="*/ 1054470 h 3126633"/>
              <a:gd name="connsiteX44" fmla="*/ 489369 w 12192000"/>
              <a:gd name="connsiteY44" fmla="*/ 1054392 h 3126633"/>
              <a:gd name="connsiteX45" fmla="*/ 451015 w 12192000"/>
              <a:gd name="connsiteY45" fmla="*/ 1037228 h 3126633"/>
              <a:gd name="connsiteX46" fmla="*/ 450196 w 12192000"/>
              <a:gd name="connsiteY46" fmla="*/ 1038199 h 3126633"/>
              <a:gd name="connsiteX47" fmla="*/ 438116 w 12192000"/>
              <a:gd name="connsiteY47" fmla="*/ 1038634 h 3126633"/>
              <a:gd name="connsiteX48" fmla="*/ 415692 w 12192000"/>
              <a:gd name="connsiteY48" fmla="*/ 1036714 h 3126633"/>
              <a:gd name="connsiteX49" fmla="*/ 360396 w 12192000"/>
              <a:gd name="connsiteY49" fmla="*/ 1047226 h 3126633"/>
              <a:gd name="connsiteX50" fmla="*/ 320375 w 12192000"/>
              <a:gd name="connsiteY50" fmla="*/ 1029464 h 3126633"/>
              <a:gd name="connsiteX51" fmla="*/ 312145 w 12192000"/>
              <a:gd name="connsiteY51" fmla="*/ 1026541 h 3126633"/>
              <a:gd name="connsiteX52" fmla="*/ 311908 w 12192000"/>
              <a:gd name="connsiteY52" fmla="*/ 1026752 h 3126633"/>
              <a:gd name="connsiteX53" fmla="*/ 303080 w 12192000"/>
              <a:gd name="connsiteY53" fmla="*/ 1024202 h 3126633"/>
              <a:gd name="connsiteX54" fmla="*/ 297138 w 12192000"/>
              <a:gd name="connsiteY54" fmla="*/ 1021211 h 3126633"/>
              <a:gd name="connsiteX55" fmla="*/ 281171 w 12192000"/>
              <a:gd name="connsiteY55" fmla="*/ 1015539 h 3126633"/>
              <a:gd name="connsiteX56" fmla="*/ 275188 w 12192000"/>
              <a:gd name="connsiteY56" fmla="*/ 1015372 h 3126633"/>
              <a:gd name="connsiteX57" fmla="*/ 225883 w 12192000"/>
              <a:gd name="connsiteY57" fmla="*/ 1034896 h 3126633"/>
              <a:gd name="connsiteX58" fmla="*/ 121223 w 12192000"/>
              <a:gd name="connsiteY58" fmla="*/ 1031062 h 3126633"/>
              <a:gd name="connsiteX59" fmla="*/ 52326 w 12192000"/>
              <a:gd name="connsiteY59" fmla="*/ 1033555 h 3126633"/>
              <a:gd name="connsiteX60" fmla="*/ 16761 w 12192000"/>
              <a:gd name="connsiteY60" fmla="*/ 1032900 h 3126633"/>
              <a:gd name="connsiteX61" fmla="*/ 0 w 12192000"/>
              <a:gd name="connsiteY61" fmla="*/ 1026822 h 3126633"/>
              <a:gd name="connsiteX62" fmla="*/ 0 w 12192000"/>
              <a:gd name="connsiteY62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1355734 w 12192000"/>
              <a:gd name="connsiteY33" fmla="*/ 1352870 h 3126633"/>
              <a:gd name="connsiteX34" fmla="*/ 749674 w 12192000"/>
              <a:gd name="connsiteY34" fmla="*/ 1151252 h 3126633"/>
              <a:gd name="connsiteX35" fmla="*/ 634863 w 12192000"/>
              <a:gd name="connsiteY35" fmla="*/ 1125089 h 3126633"/>
              <a:gd name="connsiteX36" fmla="*/ 572744 w 12192000"/>
              <a:gd name="connsiteY36" fmla="*/ 1095470 h 3126633"/>
              <a:gd name="connsiteX37" fmla="*/ 557235 w 12192000"/>
              <a:gd name="connsiteY37" fmla="*/ 1085440 h 3126633"/>
              <a:gd name="connsiteX38" fmla="*/ 554948 w 12192000"/>
              <a:gd name="connsiteY38" fmla="*/ 1085817 h 3126633"/>
              <a:gd name="connsiteX39" fmla="*/ 535764 w 12192000"/>
              <a:gd name="connsiteY39" fmla="*/ 1078928 h 3126633"/>
              <a:gd name="connsiteX40" fmla="*/ 532336 w 12192000"/>
              <a:gd name="connsiteY40" fmla="*/ 1074208 h 3126633"/>
              <a:gd name="connsiteX41" fmla="*/ 519417 w 12192000"/>
              <a:gd name="connsiteY41" fmla="*/ 1068474 h 3126633"/>
              <a:gd name="connsiteX42" fmla="*/ 494620 w 12192000"/>
              <a:gd name="connsiteY42" fmla="*/ 1054470 h 3126633"/>
              <a:gd name="connsiteX43" fmla="*/ 489369 w 12192000"/>
              <a:gd name="connsiteY43" fmla="*/ 1054392 h 3126633"/>
              <a:gd name="connsiteX44" fmla="*/ 451015 w 12192000"/>
              <a:gd name="connsiteY44" fmla="*/ 1037228 h 3126633"/>
              <a:gd name="connsiteX45" fmla="*/ 450196 w 12192000"/>
              <a:gd name="connsiteY45" fmla="*/ 1038199 h 3126633"/>
              <a:gd name="connsiteX46" fmla="*/ 438116 w 12192000"/>
              <a:gd name="connsiteY46" fmla="*/ 1038634 h 3126633"/>
              <a:gd name="connsiteX47" fmla="*/ 415692 w 12192000"/>
              <a:gd name="connsiteY47" fmla="*/ 1036714 h 3126633"/>
              <a:gd name="connsiteX48" fmla="*/ 360396 w 12192000"/>
              <a:gd name="connsiteY48" fmla="*/ 1047226 h 3126633"/>
              <a:gd name="connsiteX49" fmla="*/ 320375 w 12192000"/>
              <a:gd name="connsiteY49" fmla="*/ 1029464 h 3126633"/>
              <a:gd name="connsiteX50" fmla="*/ 312145 w 12192000"/>
              <a:gd name="connsiteY50" fmla="*/ 1026541 h 3126633"/>
              <a:gd name="connsiteX51" fmla="*/ 311908 w 12192000"/>
              <a:gd name="connsiteY51" fmla="*/ 1026752 h 3126633"/>
              <a:gd name="connsiteX52" fmla="*/ 303080 w 12192000"/>
              <a:gd name="connsiteY52" fmla="*/ 1024202 h 3126633"/>
              <a:gd name="connsiteX53" fmla="*/ 297138 w 12192000"/>
              <a:gd name="connsiteY53" fmla="*/ 1021211 h 3126633"/>
              <a:gd name="connsiteX54" fmla="*/ 281171 w 12192000"/>
              <a:gd name="connsiteY54" fmla="*/ 1015539 h 3126633"/>
              <a:gd name="connsiteX55" fmla="*/ 275188 w 12192000"/>
              <a:gd name="connsiteY55" fmla="*/ 1015372 h 3126633"/>
              <a:gd name="connsiteX56" fmla="*/ 225883 w 12192000"/>
              <a:gd name="connsiteY56" fmla="*/ 1034896 h 3126633"/>
              <a:gd name="connsiteX57" fmla="*/ 121223 w 12192000"/>
              <a:gd name="connsiteY57" fmla="*/ 1031062 h 3126633"/>
              <a:gd name="connsiteX58" fmla="*/ 52326 w 12192000"/>
              <a:gd name="connsiteY58" fmla="*/ 1033555 h 3126633"/>
              <a:gd name="connsiteX59" fmla="*/ 16761 w 12192000"/>
              <a:gd name="connsiteY59" fmla="*/ 1032900 h 3126633"/>
              <a:gd name="connsiteX60" fmla="*/ 0 w 12192000"/>
              <a:gd name="connsiteY60" fmla="*/ 1026822 h 3126633"/>
              <a:gd name="connsiteX61" fmla="*/ 0 w 12192000"/>
              <a:gd name="connsiteY61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1359400 w 12192000"/>
              <a:gd name="connsiteY32" fmla="*/ 1352317 h 3126633"/>
              <a:gd name="connsiteX33" fmla="*/ 749674 w 12192000"/>
              <a:gd name="connsiteY33" fmla="*/ 1151252 h 3126633"/>
              <a:gd name="connsiteX34" fmla="*/ 634863 w 12192000"/>
              <a:gd name="connsiteY34" fmla="*/ 1125089 h 3126633"/>
              <a:gd name="connsiteX35" fmla="*/ 572744 w 12192000"/>
              <a:gd name="connsiteY35" fmla="*/ 1095470 h 3126633"/>
              <a:gd name="connsiteX36" fmla="*/ 557235 w 12192000"/>
              <a:gd name="connsiteY36" fmla="*/ 1085440 h 3126633"/>
              <a:gd name="connsiteX37" fmla="*/ 554948 w 12192000"/>
              <a:gd name="connsiteY37" fmla="*/ 1085817 h 3126633"/>
              <a:gd name="connsiteX38" fmla="*/ 535764 w 12192000"/>
              <a:gd name="connsiteY38" fmla="*/ 1078928 h 3126633"/>
              <a:gd name="connsiteX39" fmla="*/ 532336 w 12192000"/>
              <a:gd name="connsiteY39" fmla="*/ 1074208 h 3126633"/>
              <a:gd name="connsiteX40" fmla="*/ 519417 w 12192000"/>
              <a:gd name="connsiteY40" fmla="*/ 1068474 h 3126633"/>
              <a:gd name="connsiteX41" fmla="*/ 494620 w 12192000"/>
              <a:gd name="connsiteY41" fmla="*/ 1054470 h 3126633"/>
              <a:gd name="connsiteX42" fmla="*/ 489369 w 12192000"/>
              <a:gd name="connsiteY42" fmla="*/ 1054392 h 3126633"/>
              <a:gd name="connsiteX43" fmla="*/ 451015 w 12192000"/>
              <a:gd name="connsiteY43" fmla="*/ 1037228 h 3126633"/>
              <a:gd name="connsiteX44" fmla="*/ 450196 w 12192000"/>
              <a:gd name="connsiteY44" fmla="*/ 1038199 h 3126633"/>
              <a:gd name="connsiteX45" fmla="*/ 438116 w 12192000"/>
              <a:gd name="connsiteY45" fmla="*/ 1038634 h 3126633"/>
              <a:gd name="connsiteX46" fmla="*/ 415692 w 12192000"/>
              <a:gd name="connsiteY46" fmla="*/ 1036714 h 3126633"/>
              <a:gd name="connsiteX47" fmla="*/ 360396 w 12192000"/>
              <a:gd name="connsiteY47" fmla="*/ 1047226 h 3126633"/>
              <a:gd name="connsiteX48" fmla="*/ 320375 w 12192000"/>
              <a:gd name="connsiteY48" fmla="*/ 1029464 h 3126633"/>
              <a:gd name="connsiteX49" fmla="*/ 312145 w 12192000"/>
              <a:gd name="connsiteY49" fmla="*/ 1026541 h 3126633"/>
              <a:gd name="connsiteX50" fmla="*/ 311908 w 12192000"/>
              <a:gd name="connsiteY50" fmla="*/ 1026752 h 3126633"/>
              <a:gd name="connsiteX51" fmla="*/ 303080 w 12192000"/>
              <a:gd name="connsiteY51" fmla="*/ 1024202 h 3126633"/>
              <a:gd name="connsiteX52" fmla="*/ 297138 w 12192000"/>
              <a:gd name="connsiteY52" fmla="*/ 1021211 h 3126633"/>
              <a:gd name="connsiteX53" fmla="*/ 281171 w 12192000"/>
              <a:gd name="connsiteY53" fmla="*/ 1015539 h 3126633"/>
              <a:gd name="connsiteX54" fmla="*/ 275188 w 12192000"/>
              <a:gd name="connsiteY54" fmla="*/ 1015372 h 3126633"/>
              <a:gd name="connsiteX55" fmla="*/ 225883 w 12192000"/>
              <a:gd name="connsiteY55" fmla="*/ 1034896 h 3126633"/>
              <a:gd name="connsiteX56" fmla="*/ 121223 w 12192000"/>
              <a:gd name="connsiteY56" fmla="*/ 1031062 h 3126633"/>
              <a:gd name="connsiteX57" fmla="*/ 52326 w 12192000"/>
              <a:gd name="connsiteY57" fmla="*/ 1033555 h 3126633"/>
              <a:gd name="connsiteX58" fmla="*/ 16761 w 12192000"/>
              <a:gd name="connsiteY58" fmla="*/ 1032900 h 3126633"/>
              <a:gd name="connsiteX59" fmla="*/ 0 w 12192000"/>
              <a:gd name="connsiteY59" fmla="*/ 1026822 h 3126633"/>
              <a:gd name="connsiteX60" fmla="*/ 0 w 12192000"/>
              <a:gd name="connsiteY60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1373704 w 12192000"/>
              <a:gd name="connsiteY31" fmla="*/ 1355309 h 3126633"/>
              <a:gd name="connsiteX32" fmla="*/ 749674 w 12192000"/>
              <a:gd name="connsiteY32" fmla="*/ 1151252 h 3126633"/>
              <a:gd name="connsiteX33" fmla="*/ 634863 w 12192000"/>
              <a:gd name="connsiteY33" fmla="*/ 1125089 h 3126633"/>
              <a:gd name="connsiteX34" fmla="*/ 572744 w 12192000"/>
              <a:gd name="connsiteY34" fmla="*/ 1095470 h 3126633"/>
              <a:gd name="connsiteX35" fmla="*/ 557235 w 12192000"/>
              <a:gd name="connsiteY35" fmla="*/ 1085440 h 3126633"/>
              <a:gd name="connsiteX36" fmla="*/ 554948 w 12192000"/>
              <a:gd name="connsiteY36" fmla="*/ 1085817 h 3126633"/>
              <a:gd name="connsiteX37" fmla="*/ 535764 w 12192000"/>
              <a:gd name="connsiteY37" fmla="*/ 1078928 h 3126633"/>
              <a:gd name="connsiteX38" fmla="*/ 532336 w 12192000"/>
              <a:gd name="connsiteY38" fmla="*/ 1074208 h 3126633"/>
              <a:gd name="connsiteX39" fmla="*/ 519417 w 12192000"/>
              <a:gd name="connsiteY39" fmla="*/ 1068474 h 3126633"/>
              <a:gd name="connsiteX40" fmla="*/ 494620 w 12192000"/>
              <a:gd name="connsiteY40" fmla="*/ 1054470 h 3126633"/>
              <a:gd name="connsiteX41" fmla="*/ 489369 w 12192000"/>
              <a:gd name="connsiteY41" fmla="*/ 1054392 h 3126633"/>
              <a:gd name="connsiteX42" fmla="*/ 451015 w 12192000"/>
              <a:gd name="connsiteY42" fmla="*/ 1037228 h 3126633"/>
              <a:gd name="connsiteX43" fmla="*/ 450196 w 12192000"/>
              <a:gd name="connsiteY43" fmla="*/ 1038199 h 3126633"/>
              <a:gd name="connsiteX44" fmla="*/ 438116 w 12192000"/>
              <a:gd name="connsiteY44" fmla="*/ 1038634 h 3126633"/>
              <a:gd name="connsiteX45" fmla="*/ 415692 w 12192000"/>
              <a:gd name="connsiteY45" fmla="*/ 1036714 h 3126633"/>
              <a:gd name="connsiteX46" fmla="*/ 360396 w 12192000"/>
              <a:gd name="connsiteY46" fmla="*/ 1047226 h 3126633"/>
              <a:gd name="connsiteX47" fmla="*/ 320375 w 12192000"/>
              <a:gd name="connsiteY47" fmla="*/ 1029464 h 3126633"/>
              <a:gd name="connsiteX48" fmla="*/ 312145 w 12192000"/>
              <a:gd name="connsiteY48" fmla="*/ 1026541 h 3126633"/>
              <a:gd name="connsiteX49" fmla="*/ 311908 w 12192000"/>
              <a:gd name="connsiteY49" fmla="*/ 1026752 h 3126633"/>
              <a:gd name="connsiteX50" fmla="*/ 303080 w 12192000"/>
              <a:gd name="connsiteY50" fmla="*/ 1024202 h 3126633"/>
              <a:gd name="connsiteX51" fmla="*/ 297138 w 12192000"/>
              <a:gd name="connsiteY51" fmla="*/ 1021211 h 3126633"/>
              <a:gd name="connsiteX52" fmla="*/ 281171 w 12192000"/>
              <a:gd name="connsiteY52" fmla="*/ 1015539 h 3126633"/>
              <a:gd name="connsiteX53" fmla="*/ 275188 w 12192000"/>
              <a:gd name="connsiteY53" fmla="*/ 1015372 h 3126633"/>
              <a:gd name="connsiteX54" fmla="*/ 225883 w 12192000"/>
              <a:gd name="connsiteY54" fmla="*/ 1034896 h 3126633"/>
              <a:gd name="connsiteX55" fmla="*/ 121223 w 12192000"/>
              <a:gd name="connsiteY55" fmla="*/ 1031062 h 3126633"/>
              <a:gd name="connsiteX56" fmla="*/ 52326 w 12192000"/>
              <a:gd name="connsiteY56" fmla="*/ 1033555 h 3126633"/>
              <a:gd name="connsiteX57" fmla="*/ 16761 w 12192000"/>
              <a:gd name="connsiteY57" fmla="*/ 1032900 h 3126633"/>
              <a:gd name="connsiteX58" fmla="*/ 0 w 12192000"/>
              <a:gd name="connsiteY58" fmla="*/ 1026822 h 3126633"/>
              <a:gd name="connsiteX59" fmla="*/ 0 w 12192000"/>
              <a:gd name="connsiteY59" fmla="*/ 0 h 3126633"/>
              <a:gd name="connsiteX0" fmla="*/ 0 w 12192000"/>
              <a:gd name="connsiteY0" fmla="*/ 0 h 3126633"/>
              <a:gd name="connsiteX1" fmla="*/ 12192000 w 12192000"/>
              <a:gd name="connsiteY1" fmla="*/ 0 h 3126633"/>
              <a:gd name="connsiteX2" fmla="*/ 12191969 w 12192000"/>
              <a:gd name="connsiteY2" fmla="*/ 3121262 h 3126633"/>
              <a:gd name="connsiteX3" fmla="*/ 12188582 w 12192000"/>
              <a:gd name="connsiteY3" fmla="*/ 3121834 h 3126633"/>
              <a:gd name="connsiteX4" fmla="*/ 12185024 w 12192000"/>
              <a:gd name="connsiteY4" fmla="*/ 3122641 h 3126633"/>
              <a:gd name="connsiteX5" fmla="*/ 12171796 w 12192000"/>
              <a:gd name="connsiteY5" fmla="*/ 3121209 h 3126633"/>
              <a:gd name="connsiteX6" fmla="*/ 12166812 w 12192000"/>
              <a:gd name="connsiteY6" fmla="*/ 3126633 h 3126633"/>
              <a:gd name="connsiteX7" fmla="*/ 12122004 w 12192000"/>
              <a:gd name="connsiteY7" fmla="*/ 3124393 h 3126633"/>
              <a:gd name="connsiteX8" fmla="*/ 12036609 w 12192000"/>
              <a:gd name="connsiteY8" fmla="*/ 3109888 h 3126633"/>
              <a:gd name="connsiteX9" fmla="*/ 12023452 w 12192000"/>
              <a:gd name="connsiteY9" fmla="*/ 3103952 h 3126633"/>
              <a:gd name="connsiteX10" fmla="*/ 11936381 w 12192000"/>
              <a:gd name="connsiteY10" fmla="*/ 3094474 h 3126633"/>
              <a:gd name="connsiteX11" fmla="*/ 11876861 w 12192000"/>
              <a:gd name="connsiteY11" fmla="*/ 3084187 h 3126633"/>
              <a:gd name="connsiteX12" fmla="*/ 11864150 w 12192000"/>
              <a:gd name="connsiteY12" fmla="*/ 3078415 h 3126633"/>
              <a:gd name="connsiteX13" fmla="*/ 11849315 w 12192000"/>
              <a:gd name="connsiteY13" fmla="*/ 3083344 h 3126633"/>
              <a:gd name="connsiteX14" fmla="*/ 11844903 w 12192000"/>
              <a:gd name="connsiteY14" fmla="*/ 3088180 h 3126633"/>
              <a:gd name="connsiteX15" fmla="*/ 11797558 w 12192000"/>
              <a:gd name="connsiteY15" fmla="*/ 3078578 h 3126633"/>
              <a:gd name="connsiteX16" fmla="*/ 11791833 w 12192000"/>
              <a:gd name="connsiteY16" fmla="*/ 3078309 h 3126633"/>
              <a:gd name="connsiteX17" fmla="*/ 11752368 w 12192000"/>
              <a:gd name="connsiteY17" fmla="*/ 3079667 h 3126633"/>
              <a:gd name="connsiteX18" fmla="*/ 11693668 w 12192000"/>
              <a:gd name="connsiteY18" fmla="*/ 3086682 h 3126633"/>
              <a:gd name="connsiteX19" fmla="*/ 11632752 w 12192000"/>
              <a:gd name="connsiteY19" fmla="*/ 3102951 h 3126633"/>
              <a:gd name="connsiteX20" fmla="*/ 11597584 w 12192000"/>
              <a:gd name="connsiteY20" fmla="*/ 3109557 h 3126633"/>
              <a:gd name="connsiteX21" fmla="*/ 11573118 w 12192000"/>
              <a:gd name="connsiteY21" fmla="*/ 3117154 h 3126633"/>
              <a:gd name="connsiteX22" fmla="*/ 11504799 w 12192000"/>
              <a:gd name="connsiteY22" fmla="*/ 3121480 h 3126633"/>
              <a:gd name="connsiteX23" fmla="*/ 11443938 w 12192000"/>
              <a:gd name="connsiteY23" fmla="*/ 3120255 h 3126633"/>
              <a:gd name="connsiteX24" fmla="*/ 11436492 w 12192000"/>
              <a:gd name="connsiteY24" fmla="*/ 3121550 h 3126633"/>
              <a:gd name="connsiteX25" fmla="*/ 11407691 w 12192000"/>
              <a:gd name="connsiteY25" fmla="*/ 3107633 h 3126633"/>
              <a:gd name="connsiteX26" fmla="*/ 11341642 w 12192000"/>
              <a:gd name="connsiteY26" fmla="*/ 3101531 h 3126633"/>
              <a:gd name="connsiteX27" fmla="*/ 11307726 w 12192000"/>
              <a:gd name="connsiteY27" fmla="*/ 3095706 h 3126633"/>
              <a:gd name="connsiteX28" fmla="*/ 1426261 w 12192000"/>
              <a:gd name="connsiteY28" fmla="*/ 1356816 h 3126633"/>
              <a:gd name="connsiteX29" fmla="*/ 1400063 w 12192000"/>
              <a:gd name="connsiteY29" fmla="*/ 1349493 h 3126633"/>
              <a:gd name="connsiteX30" fmla="*/ 1378201 w 12192000"/>
              <a:gd name="connsiteY30" fmla="*/ 1349649 h 3126633"/>
              <a:gd name="connsiteX31" fmla="*/ 749674 w 12192000"/>
              <a:gd name="connsiteY31" fmla="*/ 1151252 h 3126633"/>
              <a:gd name="connsiteX32" fmla="*/ 634863 w 12192000"/>
              <a:gd name="connsiteY32" fmla="*/ 1125089 h 3126633"/>
              <a:gd name="connsiteX33" fmla="*/ 572744 w 12192000"/>
              <a:gd name="connsiteY33" fmla="*/ 1095470 h 3126633"/>
              <a:gd name="connsiteX34" fmla="*/ 557235 w 12192000"/>
              <a:gd name="connsiteY34" fmla="*/ 1085440 h 3126633"/>
              <a:gd name="connsiteX35" fmla="*/ 554948 w 12192000"/>
              <a:gd name="connsiteY35" fmla="*/ 1085817 h 3126633"/>
              <a:gd name="connsiteX36" fmla="*/ 535764 w 12192000"/>
              <a:gd name="connsiteY36" fmla="*/ 1078928 h 3126633"/>
              <a:gd name="connsiteX37" fmla="*/ 532336 w 12192000"/>
              <a:gd name="connsiteY37" fmla="*/ 1074208 h 3126633"/>
              <a:gd name="connsiteX38" fmla="*/ 519417 w 12192000"/>
              <a:gd name="connsiteY38" fmla="*/ 1068474 h 3126633"/>
              <a:gd name="connsiteX39" fmla="*/ 494620 w 12192000"/>
              <a:gd name="connsiteY39" fmla="*/ 1054470 h 3126633"/>
              <a:gd name="connsiteX40" fmla="*/ 489369 w 12192000"/>
              <a:gd name="connsiteY40" fmla="*/ 1054392 h 3126633"/>
              <a:gd name="connsiteX41" fmla="*/ 451015 w 12192000"/>
              <a:gd name="connsiteY41" fmla="*/ 1037228 h 3126633"/>
              <a:gd name="connsiteX42" fmla="*/ 450196 w 12192000"/>
              <a:gd name="connsiteY42" fmla="*/ 1038199 h 3126633"/>
              <a:gd name="connsiteX43" fmla="*/ 438116 w 12192000"/>
              <a:gd name="connsiteY43" fmla="*/ 1038634 h 3126633"/>
              <a:gd name="connsiteX44" fmla="*/ 415692 w 12192000"/>
              <a:gd name="connsiteY44" fmla="*/ 1036714 h 3126633"/>
              <a:gd name="connsiteX45" fmla="*/ 360396 w 12192000"/>
              <a:gd name="connsiteY45" fmla="*/ 1047226 h 3126633"/>
              <a:gd name="connsiteX46" fmla="*/ 320375 w 12192000"/>
              <a:gd name="connsiteY46" fmla="*/ 1029464 h 3126633"/>
              <a:gd name="connsiteX47" fmla="*/ 312145 w 12192000"/>
              <a:gd name="connsiteY47" fmla="*/ 1026541 h 3126633"/>
              <a:gd name="connsiteX48" fmla="*/ 311908 w 12192000"/>
              <a:gd name="connsiteY48" fmla="*/ 1026752 h 3126633"/>
              <a:gd name="connsiteX49" fmla="*/ 303080 w 12192000"/>
              <a:gd name="connsiteY49" fmla="*/ 1024202 h 3126633"/>
              <a:gd name="connsiteX50" fmla="*/ 297138 w 12192000"/>
              <a:gd name="connsiteY50" fmla="*/ 1021211 h 3126633"/>
              <a:gd name="connsiteX51" fmla="*/ 281171 w 12192000"/>
              <a:gd name="connsiteY51" fmla="*/ 1015539 h 3126633"/>
              <a:gd name="connsiteX52" fmla="*/ 275188 w 12192000"/>
              <a:gd name="connsiteY52" fmla="*/ 1015372 h 3126633"/>
              <a:gd name="connsiteX53" fmla="*/ 225883 w 12192000"/>
              <a:gd name="connsiteY53" fmla="*/ 1034896 h 3126633"/>
              <a:gd name="connsiteX54" fmla="*/ 121223 w 12192000"/>
              <a:gd name="connsiteY54" fmla="*/ 1031062 h 3126633"/>
              <a:gd name="connsiteX55" fmla="*/ 52326 w 12192000"/>
              <a:gd name="connsiteY55" fmla="*/ 1033555 h 3126633"/>
              <a:gd name="connsiteX56" fmla="*/ 16761 w 12192000"/>
              <a:gd name="connsiteY56" fmla="*/ 1032900 h 3126633"/>
              <a:gd name="connsiteX57" fmla="*/ 0 w 12192000"/>
              <a:gd name="connsiteY57" fmla="*/ 1026822 h 3126633"/>
              <a:gd name="connsiteX58" fmla="*/ 0 w 12192000"/>
              <a:gd name="connsiteY58" fmla="*/ 0 h 3126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3126633">
                <a:moveTo>
                  <a:pt x="0" y="0"/>
                </a:moveTo>
                <a:lnTo>
                  <a:pt x="12192000" y="0"/>
                </a:lnTo>
                <a:cubicBezTo>
                  <a:pt x="12191990" y="1040421"/>
                  <a:pt x="12191979" y="2080841"/>
                  <a:pt x="12191969" y="3121262"/>
                </a:cubicBezTo>
                <a:lnTo>
                  <a:pt x="12188582" y="3121834"/>
                </a:lnTo>
                <a:lnTo>
                  <a:pt x="12185024" y="3122641"/>
                </a:lnTo>
                <a:lnTo>
                  <a:pt x="12171796" y="3121209"/>
                </a:lnTo>
                <a:lnTo>
                  <a:pt x="12166812" y="3126633"/>
                </a:lnTo>
                <a:lnTo>
                  <a:pt x="12122004" y="3124393"/>
                </a:lnTo>
                <a:cubicBezTo>
                  <a:pt x="12102858" y="3109649"/>
                  <a:pt x="12066642" y="3116405"/>
                  <a:pt x="12036609" y="3109888"/>
                </a:cubicBezTo>
                <a:lnTo>
                  <a:pt x="12023452" y="3103952"/>
                </a:lnTo>
                <a:lnTo>
                  <a:pt x="11936381" y="3094474"/>
                </a:lnTo>
                <a:lnTo>
                  <a:pt x="11876861" y="3084187"/>
                </a:lnTo>
                <a:lnTo>
                  <a:pt x="11864150" y="3078415"/>
                </a:lnTo>
                <a:lnTo>
                  <a:pt x="11849315" y="3083344"/>
                </a:lnTo>
                <a:cubicBezTo>
                  <a:pt x="11847491" y="3084796"/>
                  <a:pt x="11846006" y="3086427"/>
                  <a:pt x="11844903" y="3088180"/>
                </a:cubicBezTo>
                <a:lnTo>
                  <a:pt x="11797558" y="3078578"/>
                </a:lnTo>
                <a:lnTo>
                  <a:pt x="11791833" y="3078309"/>
                </a:lnTo>
                <a:lnTo>
                  <a:pt x="11752368" y="3079667"/>
                </a:lnTo>
                <a:lnTo>
                  <a:pt x="11693668" y="3086682"/>
                </a:lnTo>
                <a:cubicBezTo>
                  <a:pt x="11674251" y="3092106"/>
                  <a:pt x="11656720" y="3114302"/>
                  <a:pt x="11632752" y="3102951"/>
                </a:cubicBezTo>
                <a:cubicBezTo>
                  <a:pt x="11638061" y="3115518"/>
                  <a:pt x="11604283" y="3098954"/>
                  <a:pt x="11597584" y="3109557"/>
                </a:cubicBezTo>
                <a:cubicBezTo>
                  <a:pt x="11593647" y="3118375"/>
                  <a:pt x="11582483" y="3115405"/>
                  <a:pt x="11573118" y="3117154"/>
                </a:cubicBezTo>
                <a:cubicBezTo>
                  <a:pt x="11564940" y="3125369"/>
                  <a:pt x="11519638" y="3125700"/>
                  <a:pt x="11504799" y="3121480"/>
                </a:cubicBezTo>
                <a:cubicBezTo>
                  <a:pt x="11484483" y="3112771"/>
                  <a:pt x="11463714" y="3116234"/>
                  <a:pt x="11443938" y="3120255"/>
                </a:cubicBezTo>
                <a:lnTo>
                  <a:pt x="11436492" y="3121550"/>
                </a:lnTo>
                <a:lnTo>
                  <a:pt x="11407691" y="3107633"/>
                </a:lnTo>
                <a:cubicBezTo>
                  <a:pt x="11397532" y="3098190"/>
                  <a:pt x="11362772" y="3104188"/>
                  <a:pt x="11341642" y="3101531"/>
                </a:cubicBezTo>
                <a:lnTo>
                  <a:pt x="11307726" y="3095706"/>
                </a:lnTo>
                <a:lnTo>
                  <a:pt x="1426261" y="1356816"/>
                </a:lnTo>
                <a:cubicBezTo>
                  <a:pt x="1416826" y="1352633"/>
                  <a:pt x="1408177" y="1350438"/>
                  <a:pt x="1400063" y="1349493"/>
                </a:cubicBezTo>
                <a:lnTo>
                  <a:pt x="1378201" y="1349649"/>
                </a:lnTo>
                <a:lnTo>
                  <a:pt x="749674" y="1151252"/>
                </a:lnTo>
                <a:cubicBezTo>
                  <a:pt x="690668" y="1137928"/>
                  <a:pt x="690537" y="1118887"/>
                  <a:pt x="634863" y="1125089"/>
                </a:cubicBezTo>
                <a:cubicBezTo>
                  <a:pt x="631487" y="1119906"/>
                  <a:pt x="577683" y="1099455"/>
                  <a:pt x="572744" y="1095470"/>
                </a:cubicBezTo>
                <a:lnTo>
                  <a:pt x="557235" y="1085440"/>
                </a:lnTo>
                <a:lnTo>
                  <a:pt x="554948" y="1085817"/>
                </a:lnTo>
                <a:cubicBezTo>
                  <a:pt x="545235" y="1084924"/>
                  <a:pt x="539593" y="1082303"/>
                  <a:pt x="535764" y="1078928"/>
                </a:cubicBezTo>
                <a:lnTo>
                  <a:pt x="532336" y="1074208"/>
                </a:lnTo>
                <a:lnTo>
                  <a:pt x="519417" y="1068474"/>
                </a:lnTo>
                <a:lnTo>
                  <a:pt x="494620" y="1054470"/>
                </a:lnTo>
                <a:lnTo>
                  <a:pt x="489369" y="1054392"/>
                </a:lnTo>
                <a:lnTo>
                  <a:pt x="451015" y="1037228"/>
                </a:lnTo>
                <a:lnTo>
                  <a:pt x="450196" y="1038199"/>
                </a:lnTo>
                <a:cubicBezTo>
                  <a:pt x="447484" y="1039983"/>
                  <a:pt x="443835" y="1040563"/>
                  <a:pt x="438116" y="1038634"/>
                </a:cubicBezTo>
                <a:cubicBezTo>
                  <a:pt x="442636" y="1059281"/>
                  <a:pt x="432952" y="1044222"/>
                  <a:pt x="415692" y="1036714"/>
                </a:cubicBezTo>
                <a:cubicBezTo>
                  <a:pt x="418861" y="1067106"/>
                  <a:pt x="372406" y="1035096"/>
                  <a:pt x="360396" y="1047226"/>
                </a:cubicBezTo>
                <a:cubicBezTo>
                  <a:pt x="347644" y="1041025"/>
                  <a:pt x="334218" y="1035023"/>
                  <a:pt x="320375" y="1029464"/>
                </a:cubicBezTo>
                <a:lnTo>
                  <a:pt x="312145" y="1026541"/>
                </a:lnTo>
                <a:lnTo>
                  <a:pt x="311908" y="1026752"/>
                </a:lnTo>
                <a:cubicBezTo>
                  <a:pt x="309963" y="1026691"/>
                  <a:pt x="307197" y="1025943"/>
                  <a:pt x="303080" y="1024202"/>
                </a:cubicBezTo>
                <a:lnTo>
                  <a:pt x="297138" y="1021211"/>
                </a:lnTo>
                <a:lnTo>
                  <a:pt x="281171" y="1015539"/>
                </a:lnTo>
                <a:lnTo>
                  <a:pt x="275188" y="1015372"/>
                </a:lnTo>
                <a:cubicBezTo>
                  <a:pt x="254397" y="1020593"/>
                  <a:pt x="263482" y="1062355"/>
                  <a:pt x="225883" y="1034896"/>
                </a:cubicBezTo>
                <a:cubicBezTo>
                  <a:pt x="184367" y="1031081"/>
                  <a:pt x="164282" y="1050310"/>
                  <a:pt x="121223" y="1031062"/>
                </a:cubicBezTo>
                <a:cubicBezTo>
                  <a:pt x="82382" y="1027585"/>
                  <a:pt x="87352" y="1043506"/>
                  <a:pt x="52326" y="1033555"/>
                </a:cubicBezTo>
                <a:cubicBezTo>
                  <a:pt x="46730" y="1036475"/>
                  <a:pt x="32019" y="1035807"/>
                  <a:pt x="16761" y="1032900"/>
                </a:cubicBezTo>
                <a:lnTo>
                  <a:pt x="0" y="102682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131680D-382A-48A4-80B7-2CE951EAF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8254"/>
            <a:ext cx="10923104" cy="1279746"/>
          </a:xfrm>
          <a:custGeom>
            <a:avLst/>
            <a:gdLst>
              <a:gd name="connsiteX0" fmla="*/ 800100 w 8636588"/>
              <a:gd name="connsiteY0" fmla="*/ 0 h 1339852"/>
              <a:gd name="connsiteX1" fmla="*/ 7372350 w 8636588"/>
              <a:gd name="connsiteY1" fmla="*/ 0 h 1339852"/>
              <a:gd name="connsiteX2" fmla="*/ 7372350 w 8636588"/>
              <a:gd name="connsiteY2" fmla="*/ 792163 h 1339852"/>
              <a:gd name="connsiteX3" fmla="*/ 6998152 w 8636588"/>
              <a:gd name="connsiteY3" fmla="*/ 792163 h 1339852"/>
              <a:gd name="connsiteX4" fmla="*/ 7024494 w 8636588"/>
              <a:gd name="connsiteY4" fmla="*/ 799059 h 1339852"/>
              <a:gd name="connsiteX5" fmla="*/ 7076136 w 8636588"/>
              <a:gd name="connsiteY5" fmla="*/ 824264 h 1339852"/>
              <a:gd name="connsiteX6" fmla="*/ 7138872 w 8636588"/>
              <a:gd name="connsiteY6" fmla="*/ 848161 h 1339852"/>
              <a:gd name="connsiteX7" fmla="*/ 7166396 w 8636588"/>
              <a:gd name="connsiteY7" fmla="*/ 852061 h 1339852"/>
              <a:gd name="connsiteX8" fmla="*/ 7202350 w 8636588"/>
              <a:gd name="connsiteY8" fmla="*/ 860988 h 1339852"/>
              <a:gd name="connsiteX9" fmla="*/ 7268660 w 8636588"/>
              <a:gd name="connsiteY9" fmla="*/ 872733 h 1339852"/>
              <a:gd name="connsiteX10" fmla="*/ 7352783 w 8636588"/>
              <a:gd name="connsiteY10" fmla="*/ 895486 h 1339852"/>
              <a:gd name="connsiteX11" fmla="*/ 7398282 w 8636588"/>
              <a:gd name="connsiteY11" fmla="*/ 934170 h 1339852"/>
              <a:gd name="connsiteX12" fmla="*/ 7406141 w 8636588"/>
              <a:gd name="connsiteY12" fmla="*/ 932200 h 1339852"/>
              <a:gd name="connsiteX13" fmla="*/ 7445235 w 8636588"/>
              <a:gd name="connsiteY13" fmla="*/ 948114 h 1339852"/>
              <a:gd name="connsiteX14" fmla="*/ 7562935 w 8636588"/>
              <a:gd name="connsiteY14" fmla="*/ 1030436 h 1339852"/>
              <a:gd name="connsiteX15" fmla="*/ 7639863 w 8636588"/>
              <a:gd name="connsiteY15" fmla="*/ 1060803 h 1339852"/>
              <a:gd name="connsiteX16" fmla="*/ 7670271 w 8636588"/>
              <a:gd name="connsiteY16" fmla="*/ 1067293 h 1339852"/>
              <a:gd name="connsiteX17" fmla="*/ 7721021 w 8636588"/>
              <a:gd name="connsiteY17" fmla="*/ 1078437 h 1339852"/>
              <a:gd name="connsiteX18" fmla="*/ 7805277 w 8636588"/>
              <a:gd name="connsiteY18" fmla="*/ 1106496 h 1339852"/>
              <a:gd name="connsiteX19" fmla="*/ 7850641 w 8636588"/>
              <a:gd name="connsiteY19" fmla="*/ 1116506 h 1339852"/>
              <a:gd name="connsiteX20" fmla="*/ 7920539 w 8636588"/>
              <a:gd name="connsiteY20" fmla="*/ 1130194 h 1339852"/>
              <a:gd name="connsiteX21" fmla="*/ 7929511 w 8636588"/>
              <a:gd name="connsiteY21" fmla="*/ 1136290 h 1339852"/>
              <a:gd name="connsiteX22" fmla="*/ 7944674 w 8636588"/>
              <a:gd name="connsiteY22" fmla="*/ 1126840 h 1339852"/>
              <a:gd name="connsiteX23" fmla="*/ 7972563 w 8636588"/>
              <a:gd name="connsiteY23" fmla="*/ 1125943 h 1339852"/>
              <a:gd name="connsiteX24" fmla="*/ 8088480 w 8636588"/>
              <a:gd name="connsiteY24" fmla="*/ 1146931 h 1339852"/>
              <a:gd name="connsiteX25" fmla="*/ 8109620 w 8636588"/>
              <a:gd name="connsiteY25" fmla="*/ 1147047 h 1339852"/>
              <a:gd name="connsiteX26" fmla="*/ 8133494 w 8636588"/>
              <a:gd name="connsiteY26" fmla="*/ 1157984 h 1339852"/>
              <a:gd name="connsiteX27" fmla="*/ 8184675 w 8636588"/>
              <a:gd name="connsiteY27" fmla="*/ 1176567 h 1339852"/>
              <a:gd name="connsiteX28" fmla="*/ 8216356 w 8636588"/>
              <a:gd name="connsiteY28" fmla="*/ 1195534 h 1339852"/>
              <a:gd name="connsiteX29" fmla="*/ 8226654 w 8636588"/>
              <a:gd name="connsiteY29" fmla="*/ 1190628 h 1339852"/>
              <a:gd name="connsiteX30" fmla="*/ 8248439 w 8636588"/>
              <a:gd name="connsiteY30" fmla="*/ 1191507 h 1339852"/>
              <a:gd name="connsiteX31" fmla="*/ 8336092 w 8636588"/>
              <a:gd name="connsiteY31" fmla="*/ 1213416 h 1339852"/>
              <a:gd name="connsiteX32" fmla="*/ 8352510 w 8636588"/>
              <a:gd name="connsiteY32" fmla="*/ 1214672 h 1339852"/>
              <a:gd name="connsiteX33" fmla="*/ 8369793 w 8636588"/>
              <a:gd name="connsiteY33" fmla="*/ 1224071 h 1339852"/>
              <a:gd name="connsiteX34" fmla="*/ 8438518 w 8636588"/>
              <a:gd name="connsiteY34" fmla="*/ 1262506 h 1339852"/>
              <a:gd name="connsiteX35" fmla="*/ 8470408 w 8636588"/>
              <a:gd name="connsiteY35" fmla="*/ 1280208 h 1339852"/>
              <a:gd name="connsiteX36" fmla="*/ 8471039 w 8636588"/>
              <a:gd name="connsiteY36" fmla="*/ 1284644 h 1339852"/>
              <a:gd name="connsiteX37" fmla="*/ 8480127 w 8636588"/>
              <a:gd name="connsiteY37" fmla="*/ 1281838 h 1339852"/>
              <a:gd name="connsiteX38" fmla="*/ 8503670 w 8636588"/>
              <a:gd name="connsiteY38" fmla="*/ 1292338 h 1339852"/>
              <a:gd name="connsiteX39" fmla="*/ 8511302 w 8636588"/>
              <a:gd name="connsiteY39" fmla="*/ 1301366 h 1339852"/>
              <a:gd name="connsiteX40" fmla="*/ 8527938 w 8636588"/>
              <a:gd name="connsiteY40" fmla="*/ 1306213 h 1339852"/>
              <a:gd name="connsiteX41" fmla="*/ 8612455 w 8636588"/>
              <a:gd name="connsiteY41" fmla="*/ 1337338 h 1339852"/>
              <a:gd name="connsiteX42" fmla="*/ 8634346 w 8636588"/>
              <a:gd name="connsiteY42" fmla="*/ 1337326 h 1339852"/>
              <a:gd name="connsiteX43" fmla="*/ 8636588 w 8636588"/>
              <a:gd name="connsiteY43" fmla="*/ 1339852 h 1339852"/>
              <a:gd name="connsiteX44" fmla="*/ 0 w 8636588"/>
              <a:gd name="connsiteY44" fmla="*/ 1339852 h 1339852"/>
              <a:gd name="connsiteX45" fmla="*/ 0 w 8636588"/>
              <a:gd name="connsiteY45" fmla="*/ 161152 h 1339852"/>
              <a:gd name="connsiteX46" fmla="*/ 78852 w 8636588"/>
              <a:gd name="connsiteY46" fmla="*/ 145223 h 1339852"/>
              <a:gd name="connsiteX47" fmla="*/ 175829 w 8636588"/>
              <a:gd name="connsiteY47" fmla="*/ 128310 h 1339852"/>
              <a:gd name="connsiteX48" fmla="*/ 272592 w 8636588"/>
              <a:gd name="connsiteY48" fmla="*/ 108016 h 1339852"/>
              <a:gd name="connsiteX49" fmla="*/ 317694 w 8636588"/>
              <a:gd name="connsiteY49" fmla="*/ 79287 h 1339852"/>
              <a:gd name="connsiteX50" fmla="*/ 323225 w 8636588"/>
              <a:gd name="connsiteY50" fmla="*/ 78079 h 1339852"/>
              <a:gd name="connsiteX51" fmla="*/ 338102 w 8636588"/>
              <a:gd name="connsiteY51" fmla="*/ 79555 h 1339852"/>
              <a:gd name="connsiteX52" fmla="*/ 343659 w 8636588"/>
              <a:gd name="connsiteY52" fmla="*/ 80896 h 1339852"/>
              <a:gd name="connsiteX53" fmla="*/ 351870 w 8636588"/>
              <a:gd name="connsiteY53" fmla="*/ 81185 h 1339852"/>
              <a:gd name="connsiteX54" fmla="*/ 352085 w 8636588"/>
              <a:gd name="connsiteY54" fmla="*/ 80941 h 1339852"/>
              <a:gd name="connsiteX55" fmla="*/ 397120 w 8636588"/>
              <a:gd name="connsiteY55" fmla="*/ 88588 h 1339852"/>
              <a:gd name="connsiteX56" fmla="*/ 447963 w 8636588"/>
              <a:gd name="connsiteY56" fmla="*/ 66598 h 1339852"/>
              <a:gd name="connsiteX57" fmla="*/ 468719 w 8636588"/>
              <a:gd name="connsiteY57" fmla="*/ 63238 h 1339852"/>
              <a:gd name="connsiteX58" fmla="*/ 479867 w 8636588"/>
              <a:gd name="connsiteY58" fmla="*/ 60106 h 1339852"/>
              <a:gd name="connsiteX59" fmla="*/ 516417 w 8636588"/>
              <a:gd name="connsiteY59" fmla="*/ 65774 h 1339852"/>
              <a:gd name="connsiteX60" fmla="*/ 521270 w 8636588"/>
              <a:gd name="connsiteY60" fmla="*/ 64652 h 1339852"/>
              <a:gd name="connsiteX61" fmla="*/ 544492 w 8636588"/>
              <a:gd name="connsiteY61" fmla="*/ 71615 h 1339852"/>
              <a:gd name="connsiteX62" fmla="*/ 577701 w 8636588"/>
              <a:gd name="connsiteY62" fmla="*/ 79141 h 1339852"/>
              <a:gd name="connsiteX63" fmla="*/ 579807 w 8636588"/>
              <a:gd name="connsiteY63" fmla="*/ 78284 h 1339852"/>
              <a:gd name="connsiteX64" fmla="*/ 594359 w 8636588"/>
              <a:gd name="connsiteY64" fmla="*/ 83780 h 1339852"/>
              <a:gd name="connsiteX65" fmla="*/ 660563 w 8636588"/>
              <a:gd name="connsiteY65" fmla="*/ 88317 h 1339852"/>
              <a:gd name="connsiteX66" fmla="*/ 759047 w 8636588"/>
              <a:gd name="connsiteY66" fmla="*/ 93784 h 1339852"/>
              <a:gd name="connsiteX67" fmla="*/ 797373 w 8636588"/>
              <a:gd name="connsiteY67" fmla="*/ 89396 h 1339852"/>
              <a:gd name="connsiteX68" fmla="*/ 800100 w 8636588"/>
              <a:gd name="connsiteY68" fmla="*/ 89924 h 1339852"/>
              <a:gd name="connsiteX0" fmla="*/ 800100 w 8636588"/>
              <a:gd name="connsiteY0" fmla="*/ 0 h 1339852"/>
              <a:gd name="connsiteX1" fmla="*/ 7372350 w 8636588"/>
              <a:gd name="connsiteY1" fmla="*/ 792163 h 1339852"/>
              <a:gd name="connsiteX2" fmla="*/ 6998152 w 8636588"/>
              <a:gd name="connsiteY2" fmla="*/ 792163 h 1339852"/>
              <a:gd name="connsiteX3" fmla="*/ 7024494 w 8636588"/>
              <a:gd name="connsiteY3" fmla="*/ 799059 h 1339852"/>
              <a:gd name="connsiteX4" fmla="*/ 7076136 w 8636588"/>
              <a:gd name="connsiteY4" fmla="*/ 824264 h 1339852"/>
              <a:gd name="connsiteX5" fmla="*/ 7138872 w 8636588"/>
              <a:gd name="connsiteY5" fmla="*/ 848161 h 1339852"/>
              <a:gd name="connsiteX6" fmla="*/ 7166396 w 8636588"/>
              <a:gd name="connsiteY6" fmla="*/ 852061 h 1339852"/>
              <a:gd name="connsiteX7" fmla="*/ 7202350 w 8636588"/>
              <a:gd name="connsiteY7" fmla="*/ 860988 h 1339852"/>
              <a:gd name="connsiteX8" fmla="*/ 7268660 w 8636588"/>
              <a:gd name="connsiteY8" fmla="*/ 872733 h 1339852"/>
              <a:gd name="connsiteX9" fmla="*/ 7352783 w 8636588"/>
              <a:gd name="connsiteY9" fmla="*/ 895486 h 1339852"/>
              <a:gd name="connsiteX10" fmla="*/ 7398282 w 8636588"/>
              <a:gd name="connsiteY10" fmla="*/ 934170 h 1339852"/>
              <a:gd name="connsiteX11" fmla="*/ 7406141 w 8636588"/>
              <a:gd name="connsiteY11" fmla="*/ 932200 h 1339852"/>
              <a:gd name="connsiteX12" fmla="*/ 7445235 w 8636588"/>
              <a:gd name="connsiteY12" fmla="*/ 948114 h 1339852"/>
              <a:gd name="connsiteX13" fmla="*/ 7562935 w 8636588"/>
              <a:gd name="connsiteY13" fmla="*/ 1030436 h 1339852"/>
              <a:gd name="connsiteX14" fmla="*/ 7639863 w 8636588"/>
              <a:gd name="connsiteY14" fmla="*/ 1060803 h 1339852"/>
              <a:gd name="connsiteX15" fmla="*/ 7670271 w 8636588"/>
              <a:gd name="connsiteY15" fmla="*/ 1067293 h 1339852"/>
              <a:gd name="connsiteX16" fmla="*/ 7721021 w 8636588"/>
              <a:gd name="connsiteY16" fmla="*/ 1078437 h 1339852"/>
              <a:gd name="connsiteX17" fmla="*/ 7805277 w 8636588"/>
              <a:gd name="connsiteY17" fmla="*/ 1106496 h 1339852"/>
              <a:gd name="connsiteX18" fmla="*/ 7850641 w 8636588"/>
              <a:gd name="connsiteY18" fmla="*/ 1116506 h 1339852"/>
              <a:gd name="connsiteX19" fmla="*/ 7920539 w 8636588"/>
              <a:gd name="connsiteY19" fmla="*/ 1130194 h 1339852"/>
              <a:gd name="connsiteX20" fmla="*/ 7929511 w 8636588"/>
              <a:gd name="connsiteY20" fmla="*/ 1136290 h 1339852"/>
              <a:gd name="connsiteX21" fmla="*/ 7944674 w 8636588"/>
              <a:gd name="connsiteY21" fmla="*/ 1126840 h 1339852"/>
              <a:gd name="connsiteX22" fmla="*/ 7972563 w 8636588"/>
              <a:gd name="connsiteY22" fmla="*/ 1125943 h 1339852"/>
              <a:gd name="connsiteX23" fmla="*/ 8088480 w 8636588"/>
              <a:gd name="connsiteY23" fmla="*/ 1146931 h 1339852"/>
              <a:gd name="connsiteX24" fmla="*/ 8109620 w 8636588"/>
              <a:gd name="connsiteY24" fmla="*/ 1147047 h 1339852"/>
              <a:gd name="connsiteX25" fmla="*/ 8133494 w 8636588"/>
              <a:gd name="connsiteY25" fmla="*/ 1157984 h 1339852"/>
              <a:gd name="connsiteX26" fmla="*/ 8184675 w 8636588"/>
              <a:gd name="connsiteY26" fmla="*/ 1176567 h 1339852"/>
              <a:gd name="connsiteX27" fmla="*/ 8216356 w 8636588"/>
              <a:gd name="connsiteY27" fmla="*/ 1195534 h 1339852"/>
              <a:gd name="connsiteX28" fmla="*/ 8226654 w 8636588"/>
              <a:gd name="connsiteY28" fmla="*/ 1190628 h 1339852"/>
              <a:gd name="connsiteX29" fmla="*/ 8248439 w 8636588"/>
              <a:gd name="connsiteY29" fmla="*/ 1191507 h 1339852"/>
              <a:gd name="connsiteX30" fmla="*/ 8336092 w 8636588"/>
              <a:gd name="connsiteY30" fmla="*/ 1213416 h 1339852"/>
              <a:gd name="connsiteX31" fmla="*/ 8352510 w 8636588"/>
              <a:gd name="connsiteY31" fmla="*/ 1214672 h 1339852"/>
              <a:gd name="connsiteX32" fmla="*/ 8369793 w 8636588"/>
              <a:gd name="connsiteY32" fmla="*/ 1224071 h 1339852"/>
              <a:gd name="connsiteX33" fmla="*/ 8438518 w 8636588"/>
              <a:gd name="connsiteY33" fmla="*/ 1262506 h 1339852"/>
              <a:gd name="connsiteX34" fmla="*/ 8470408 w 8636588"/>
              <a:gd name="connsiteY34" fmla="*/ 1280208 h 1339852"/>
              <a:gd name="connsiteX35" fmla="*/ 8471039 w 8636588"/>
              <a:gd name="connsiteY35" fmla="*/ 1284644 h 1339852"/>
              <a:gd name="connsiteX36" fmla="*/ 8480127 w 8636588"/>
              <a:gd name="connsiteY36" fmla="*/ 1281838 h 1339852"/>
              <a:gd name="connsiteX37" fmla="*/ 8503670 w 8636588"/>
              <a:gd name="connsiteY37" fmla="*/ 1292338 h 1339852"/>
              <a:gd name="connsiteX38" fmla="*/ 8511302 w 8636588"/>
              <a:gd name="connsiteY38" fmla="*/ 1301366 h 1339852"/>
              <a:gd name="connsiteX39" fmla="*/ 8527938 w 8636588"/>
              <a:gd name="connsiteY39" fmla="*/ 1306213 h 1339852"/>
              <a:gd name="connsiteX40" fmla="*/ 8612455 w 8636588"/>
              <a:gd name="connsiteY40" fmla="*/ 1337338 h 1339852"/>
              <a:gd name="connsiteX41" fmla="*/ 8634346 w 8636588"/>
              <a:gd name="connsiteY41" fmla="*/ 1337326 h 1339852"/>
              <a:gd name="connsiteX42" fmla="*/ 8636588 w 8636588"/>
              <a:gd name="connsiteY42" fmla="*/ 1339852 h 1339852"/>
              <a:gd name="connsiteX43" fmla="*/ 0 w 8636588"/>
              <a:gd name="connsiteY43" fmla="*/ 1339852 h 1339852"/>
              <a:gd name="connsiteX44" fmla="*/ 0 w 8636588"/>
              <a:gd name="connsiteY44" fmla="*/ 161152 h 1339852"/>
              <a:gd name="connsiteX45" fmla="*/ 78852 w 8636588"/>
              <a:gd name="connsiteY45" fmla="*/ 145223 h 1339852"/>
              <a:gd name="connsiteX46" fmla="*/ 175829 w 8636588"/>
              <a:gd name="connsiteY46" fmla="*/ 128310 h 1339852"/>
              <a:gd name="connsiteX47" fmla="*/ 272592 w 8636588"/>
              <a:gd name="connsiteY47" fmla="*/ 108016 h 1339852"/>
              <a:gd name="connsiteX48" fmla="*/ 317694 w 8636588"/>
              <a:gd name="connsiteY48" fmla="*/ 79287 h 1339852"/>
              <a:gd name="connsiteX49" fmla="*/ 323225 w 8636588"/>
              <a:gd name="connsiteY49" fmla="*/ 78079 h 1339852"/>
              <a:gd name="connsiteX50" fmla="*/ 338102 w 8636588"/>
              <a:gd name="connsiteY50" fmla="*/ 79555 h 1339852"/>
              <a:gd name="connsiteX51" fmla="*/ 343659 w 8636588"/>
              <a:gd name="connsiteY51" fmla="*/ 80896 h 1339852"/>
              <a:gd name="connsiteX52" fmla="*/ 351870 w 8636588"/>
              <a:gd name="connsiteY52" fmla="*/ 81185 h 1339852"/>
              <a:gd name="connsiteX53" fmla="*/ 352085 w 8636588"/>
              <a:gd name="connsiteY53" fmla="*/ 80941 h 1339852"/>
              <a:gd name="connsiteX54" fmla="*/ 397120 w 8636588"/>
              <a:gd name="connsiteY54" fmla="*/ 88588 h 1339852"/>
              <a:gd name="connsiteX55" fmla="*/ 447963 w 8636588"/>
              <a:gd name="connsiteY55" fmla="*/ 66598 h 1339852"/>
              <a:gd name="connsiteX56" fmla="*/ 468719 w 8636588"/>
              <a:gd name="connsiteY56" fmla="*/ 63238 h 1339852"/>
              <a:gd name="connsiteX57" fmla="*/ 479867 w 8636588"/>
              <a:gd name="connsiteY57" fmla="*/ 60106 h 1339852"/>
              <a:gd name="connsiteX58" fmla="*/ 516417 w 8636588"/>
              <a:gd name="connsiteY58" fmla="*/ 65774 h 1339852"/>
              <a:gd name="connsiteX59" fmla="*/ 521270 w 8636588"/>
              <a:gd name="connsiteY59" fmla="*/ 64652 h 1339852"/>
              <a:gd name="connsiteX60" fmla="*/ 544492 w 8636588"/>
              <a:gd name="connsiteY60" fmla="*/ 71615 h 1339852"/>
              <a:gd name="connsiteX61" fmla="*/ 577701 w 8636588"/>
              <a:gd name="connsiteY61" fmla="*/ 79141 h 1339852"/>
              <a:gd name="connsiteX62" fmla="*/ 579807 w 8636588"/>
              <a:gd name="connsiteY62" fmla="*/ 78284 h 1339852"/>
              <a:gd name="connsiteX63" fmla="*/ 594359 w 8636588"/>
              <a:gd name="connsiteY63" fmla="*/ 83780 h 1339852"/>
              <a:gd name="connsiteX64" fmla="*/ 660563 w 8636588"/>
              <a:gd name="connsiteY64" fmla="*/ 88317 h 1339852"/>
              <a:gd name="connsiteX65" fmla="*/ 759047 w 8636588"/>
              <a:gd name="connsiteY65" fmla="*/ 93784 h 1339852"/>
              <a:gd name="connsiteX66" fmla="*/ 797373 w 8636588"/>
              <a:gd name="connsiteY66" fmla="*/ 89396 h 1339852"/>
              <a:gd name="connsiteX67" fmla="*/ 800100 w 8636588"/>
              <a:gd name="connsiteY67" fmla="*/ 89924 h 1339852"/>
              <a:gd name="connsiteX68" fmla="*/ 800100 w 8636588"/>
              <a:gd name="connsiteY68" fmla="*/ 0 h 1339852"/>
              <a:gd name="connsiteX0" fmla="*/ 800100 w 8636588"/>
              <a:gd name="connsiteY0" fmla="*/ 0 h 1339852"/>
              <a:gd name="connsiteX1" fmla="*/ 6998152 w 8636588"/>
              <a:gd name="connsiteY1" fmla="*/ 792163 h 1339852"/>
              <a:gd name="connsiteX2" fmla="*/ 7024494 w 8636588"/>
              <a:gd name="connsiteY2" fmla="*/ 799059 h 1339852"/>
              <a:gd name="connsiteX3" fmla="*/ 7076136 w 8636588"/>
              <a:gd name="connsiteY3" fmla="*/ 824264 h 1339852"/>
              <a:gd name="connsiteX4" fmla="*/ 7138872 w 8636588"/>
              <a:gd name="connsiteY4" fmla="*/ 848161 h 1339852"/>
              <a:gd name="connsiteX5" fmla="*/ 7166396 w 8636588"/>
              <a:gd name="connsiteY5" fmla="*/ 852061 h 1339852"/>
              <a:gd name="connsiteX6" fmla="*/ 7202350 w 8636588"/>
              <a:gd name="connsiteY6" fmla="*/ 860988 h 1339852"/>
              <a:gd name="connsiteX7" fmla="*/ 7268660 w 8636588"/>
              <a:gd name="connsiteY7" fmla="*/ 872733 h 1339852"/>
              <a:gd name="connsiteX8" fmla="*/ 7352783 w 8636588"/>
              <a:gd name="connsiteY8" fmla="*/ 895486 h 1339852"/>
              <a:gd name="connsiteX9" fmla="*/ 7398282 w 8636588"/>
              <a:gd name="connsiteY9" fmla="*/ 934170 h 1339852"/>
              <a:gd name="connsiteX10" fmla="*/ 7406141 w 8636588"/>
              <a:gd name="connsiteY10" fmla="*/ 932200 h 1339852"/>
              <a:gd name="connsiteX11" fmla="*/ 7445235 w 8636588"/>
              <a:gd name="connsiteY11" fmla="*/ 948114 h 1339852"/>
              <a:gd name="connsiteX12" fmla="*/ 7562935 w 8636588"/>
              <a:gd name="connsiteY12" fmla="*/ 1030436 h 1339852"/>
              <a:gd name="connsiteX13" fmla="*/ 7639863 w 8636588"/>
              <a:gd name="connsiteY13" fmla="*/ 1060803 h 1339852"/>
              <a:gd name="connsiteX14" fmla="*/ 7670271 w 8636588"/>
              <a:gd name="connsiteY14" fmla="*/ 1067293 h 1339852"/>
              <a:gd name="connsiteX15" fmla="*/ 7721021 w 8636588"/>
              <a:gd name="connsiteY15" fmla="*/ 1078437 h 1339852"/>
              <a:gd name="connsiteX16" fmla="*/ 7805277 w 8636588"/>
              <a:gd name="connsiteY16" fmla="*/ 1106496 h 1339852"/>
              <a:gd name="connsiteX17" fmla="*/ 7850641 w 8636588"/>
              <a:gd name="connsiteY17" fmla="*/ 1116506 h 1339852"/>
              <a:gd name="connsiteX18" fmla="*/ 7920539 w 8636588"/>
              <a:gd name="connsiteY18" fmla="*/ 1130194 h 1339852"/>
              <a:gd name="connsiteX19" fmla="*/ 7929511 w 8636588"/>
              <a:gd name="connsiteY19" fmla="*/ 1136290 h 1339852"/>
              <a:gd name="connsiteX20" fmla="*/ 7944674 w 8636588"/>
              <a:gd name="connsiteY20" fmla="*/ 1126840 h 1339852"/>
              <a:gd name="connsiteX21" fmla="*/ 7972563 w 8636588"/>
              <a:gd name="connsiteY21" fmla="*/ 1125943 h 1339852"/>
              <a:gd name="connsiteX22" fmla="*/ 8088480 w 8636588"/>
              <a:gd name="connsiteY22" fmla="*/ 1146931 h 1339852"/>
              <a:gd name="connsiteX23" fmla="*/ 8109620 w 8636588"/>
              <a:gd name="connsiteY23" fmla="*/ 1147047 h 1339852"/>
              <a:gd name="connsiteX24" fmla="*/ 8133494 w 8636588"/>
              <a:gd name="connsiteY24" fmla="*/ 1157984 h 1339852"/>
              <a:gd name="connsiteX25" fmla="*/ 8184675 w 8636588"/>
              <a:gd name="connsiteY25" fmla="*/ 1176567 h 1339852"/>
              <a:gd name="connsiteX26" fmla="*/ 8216356 w 8636588"/>
              <a:gd name="connsiteY26" fmla="*/ 1195534 h 1339852"/>
              <a:gd name="connsiteX27" fmla="*/ 8226654 w 8636588"/>
              <a:gd name="connsiteY27" fmla="*/ 1190628 h 1339852"/>
              <a:gd name="connsiteX28" fmla="*/ 8248439 w 8636588"/>
              <a:gd name="connsiteY28" fmla="*/ 1191507 h 1339852"/>
              <a:gd name="connsiteX29" fmla="*/ 8336092 w 8636588"/>
              <a:gd name="connsiteY29" fmla="*/ 1213416 h 1339852"/>
              <a:gd name="connsiteX30" fmla="*/ 8352510 w 8636588"/>
              <a:gd name="connsiteY30" fmla="*/ 1214672 h 1339852"/>
              <a:gd name="connsiteX31" fmla="*/ 8369793 w 8636588"/>
              <a:gd name="connsiteY31" fmla="*/ 1224071 h 1339852"/>
              <a:gd name="connsiteX32" fmla="*/ 8438518 w 8636588"/>
              <a:gd name="connsiteY32" fmla="*/ 1262506 h 1339852"/>
              <a:gd name="connsiteX33" fmla="*/ 8470408 w 8636588"/>
              <a:gd name="connsiteY33" fmla="*/ 1280208 h 1339852"/>
              <a:gd name="connsiteX34" fmla="*/ 8471039 w 8636588"/>
              <a:gd name="connsiteY34" fmla="*/ 1284644 h 1339852"/>
              <a:gd name="connsiteX35" fmla="*/ 8480127 w 8636588"/>
              <a:gd name="connsiteY35" fmla="*/ 1281838 h 1339852"/>
              <a:gd name="connsiteX36" fmla="*/ 8503670 w 8636588"/>
              <a:gd name="connsiteY36" fmla="*/ 1292338 h 1339852"/>
              <a:gd name="connsiteX37" fmla="*/ 8511302 w 8636588"/>
              <a:gd name="connsiteY37" fmla="*/ 1301366 h 1339852"/>
              <a:gd name="connsiteX38" fmla="*/ 8527938 w 8636588"/>
              <a:gd name="connsiteY38" fmla="*/ 1306213 h 1339852"/>
              <a:gd name="connsiteX39" fmla="*/ 8612455 w 8636588"/>
              <a:gd name="connsiteY39" fmla="*/ 1337338 h 1339852"/>
              <a:gd name="connsiteX40" fmla="*/ 8634346 w 8636588"/>
              <a:gd name="connsiteY40" fmla="*/ 1337326 h 1339852"/>
              <a:gd name="connsiteX41" fmla="*/ 8636588 w 8636588"/>
              <a:gd name="connsiteY41" fmla="*/ 1339852 h 1339852"/>
              <a:gd name="connsiteX42" fmla="*/ 0 w 8636588"/>
              <a:gd name="connsiteY42" fmla="*/ 1339852 h 1339852"/>
              <a:gd name="connsiteX43" fmla="*/ 0 w 8636588"/>
              <a:gd name="connsiteY43" fmla="*/ 161152 h 1339852"/>
              <a:gd name="connsiteX44" fmla="*/ 78852 w 8636588"/>
              <a:gd name="connsiteY44" fmla="*/ 145223 h 1339852"/>
              <a:gd name="connsiteX45" fmla="*/ 175829 w 8636588"/>
              <a:gd name="connsiteY45" fmla="*/ 128310 h 1339852"/>
              <a:gd name="connsiteX46" fmla="*/ 272592 w 8636588"/>
              <a:gd name="connsiteY46" fmla="*/ 108016 h 1339852"/>
              <a:gd name="connsiteX47" fmla="*/ 317694 w 8636588"/>
              <a:gd name="connsiteY47" fmla="*/ 79287 h 1339852"/>
              <a:gd name="connsiteX48" fmla="*/ 323225 w 8636588"/>
              <a:gd name="connsiteY48" fmla="*/ 78079 h 1339852"/>
              <a:gd name="connsiteX49" fmla="*/ 338102 w 8636588"/>
              <a:gd name="connsiteY49" fmla="*/ 79555 h 1339852"/>
              <a:gd name="connsiteX50" fmla="*/ 343659 w 8636588"/>
              <a:gd name="connsiteY50" fmla="*/ 80896 h 1339852"/>
              <a:gd name="connsiteX51" fmla="*/ 351870 w 8636588"/>
              <a:gd name="connsiteY51" fmla="*/ 81185 h 1339852"/>
              <a:gd name="connsiteX52" fmla="*/ 352085 w 8636588"/>
              <a:gd name="connsiteY52" fmla="*/ 80941 h 1339852"/>
              <a:gd name="connsiteX53" fmla="*/ 397120 w 8636588"/>
              <a:gd name="connsiteY53" fmla="*/ 88588 h 1339852"/>
              <a:gd name="connsiteX54" fmla="*/ 447963 w 8636588"/>
              <a:gd name="connsiteY54" fmla="*/ 66598 h 1339852"/>
              <a:gd name="connsiteX55" fmla="*/ 468719 w 8636588"/>
              <a:gd name="connsiteY55" fmla="*/ 63238 h 1339852"/>
              <a:gd name="connsiteX56" fmla="*/ 479867 w 8636588"/>
              <a:gd name="connsiteY56" fmla="*/ 60106 h 1339852"/>
              <a:gd name="connsiteX57" fmla="*/ 516417 w 8636588"/>
              <a:gd name="connsiteY57" fmla="*/ 65774 h 1339852"/>
              <a:gd name="connsiteX58" fmla="*/ 521270 w 8636588"/>
              <a:gd name="connsiteY58" fmla="*/ 64652 h 1339852"/>
              <a:gd name="connsiteX59" fmla="*/ 544492 w 8636588"/>
              <a:gd name="connsiteY59" fmla="*/ 71615 h 1339852"/>
              <a:gd name="connsiteX60" fmla="*/ 577701 w 8636588"/>
              <a:gd name="connsiteY60" fmla="*/ 79141 h 1339852"/>
              <a:gd name="connsiteX61" fmla="*/ 579807 w 8636588"/>
              <a:gd name="connsiteY61" fmla="*/ 78284 h 1339852"/>
              <a:gd name="connsiteX62" fmla="*/ 594359 w 8636588"/>
              <a:gd name="connsiteY62" fmla="*/ 83780 h 1339852"/>
              <a:gd name="connsiteX63" fmla="*/ 660563 w 8636588"/>
              <a:gd name="connsiteY63" fmla="*/ 88317 h 1339852"/>
              <a:gd name="connsiteX64" fmla="*/ 759047 w 8636588"/>
              <a:gd name="connsiteY64" fmla="*/ 93784 h 1339852"/>
              <a:gd name="connsiteX65" fmla="*/ 797373 w 8636588"/>
              <a:gd name="connsiteY65" fmla="*/ 89396 h 1339852"/>
              <a:gd name="connsiteX66" fmla="*/ 800100 w 8636588"/>
              <a:gd name="connsiteY66" fmla="*/ 89924 h 1339852"/>
              <a:gd name="connsiteX67" fmla="*/ 800100 w 8636588"/>
              <a:gd name="connsiteY67" fmla="*/ 0 h 1339852"/>
              <a:gd name="connsiteX0" fmla="*/ 800100 w 8636588"/>
              <a:gd name="connsiteY0" fmla="*/ 29818 h 1279746"/>
              <a:gd name="connsiteX1" fmla="*/ 6998152 w 8636588"/>
              <a:gd name="connsiteY1" fmla="*/ 732057 h 1279746"/>
              <a:gd name="connsiteX2" fmla="*/ 7024494 w 8636588"/>
              <a:gd name="connsiteY2" fmla="*/ 738953 h 1279746"/>
              <a:gd name="connsiteX3" fmla="*/ 7076136 w 8636588"/>
              <a:gd name="connsiteY3" fmla="*/ 764158 h 1279746"/>
              <a:gd name="connsiteX4" fmla="*/ 7138872 w 8636588"/>
              <a:gd name="connsiteY4" fmla="*/ 788055 h 1279746"/>
              <a:gd name="connsiteX5" fmla="*/ 7166396 w 8636588"/>
              <a:gd name="connsiteY5" fmla="*/ 791955 h 1279746"/>
              <a:gd name="connsiteX6" fmla="*/ 7202350 w 8636588"/>
              <a:gd name="connsiteY6" fmla="*/ 800882 h 1279746"/>
              <a:gd name="connsiteX7" fmla="*/ 7268660 w 8636588"/>
              <a:gd name="connsiteY7" fmla="*/ 812627 h 1279746"/>
              <a:gd name="connsiteX8" fmla="*/ 7352783 w 8636588"/>
              <a:gd name="connsiteY8" fmla="*/ 835380 h 1279746"/>
              <a:gd name="connsiteX9" fmla="*/ 7398282 w 8636588"/>
              <a:gd name="connsiteY9" fmla="*/ 874064 h 1279746"/>
              <a:gd name="connsiteX10" fmla="*/ 7406141 w 8636588"/>
              <a:gd name="connsiteY10" fmla="*/ 872094 h 1279746"/>
              <a:gd name="connsiteX11" fmla="*/ 7445235 w 8636588"/>
              <a:gd name="connsiteY11" fmla="*/ 888008 h 1279746"/>
              <a:gd name="connsiteX12" fmla="*/ 7562935 w 8636588"/>
              <a:gd name="connsiteY12" fmla="*/ 970330 h 1279746"/>
              <a:gd name="connsiteX13" fmla="*/ 7639863 w 8636588"/>
              <a:gd name="connsiteY13" fmla="*/ 1000697 h 1279746"/>
              <a:gd name="connsiteX14" fmla="*/ 7670271 w 8636588"/>
              <a:gd name="connsiteY14" fmla="*/ 1007187 h 1279746"/>
              <a:gd name="connsiteX15" fmla="*/ 7721021 w 8636588"/>
              <a:gd name="connsiteY15" fmla="*/ 1018331 h 1279746"/>
              <a:gd name="connsiteX16" fmla="*/ 7805277 w 8636588"/>
              <a:gd name="connsiteY16" fmla="*/ 1046390 h 1279746"/>
              <a:gd name="connsiteX17" fmla="*/ 7850641 w 8636588"/>
              <a:gd name="connsiteY17" fmla="*/ 1056400 h 1279746"/>
              <a:gd name="connsiteX18" fmla="*/ 7920539 w 8636588"/>
              <a:gd name="connsiteY18" fmla="*/ 1070088 h 1279746"/>
              <a:gd name="connsiteX19" fmla="*/ 7929511 w 8636588"/>
              <a:gd name="connsiteY19" fmla="*/ 1076184 h 1279746"/>
              <a:gd name="connsiteX20" fmla="*/ 7944674 w 8636588"/>
              <a:gd name="connsiteY20" fmla="*/ 1066734 h 1279746"/>
              <a:gd name="connsiteX21" fmla="*/ 7972563 w 8636588"/>
              <a:gd name="connsiteY21" fmla="*/ 1065837 h 1279746"/>
              <a:gd name="connsiteX22" fmla="*/ 8088480 w 8636588"/>
              <a:gd name="connsiteY22" fmla="*/ 1086825 h 1279746"/>
              <a:gd name="connsiteX23" fmla="*/ 8109620 w 8636588"/>
              <a:gd name="connsiteY23" fmla="*/ 1086941 h 1279746"/>
              <a:gd name="connsiteX24" fmla="*/ 8133494 w 8636588"/>
              <a:gd name="connsiteY24" fmla="*/ 1097878 h 1279746"/>
              <a:gd name="connsiteX25" fmla="*/ 8184675 w 8636588"/>
              <a:gd name="connsiteY25" fmla="*/ 1116461 h 1279746"/>
              <a:gd name="connsiteX26" fmla="*/ 8216356 w 8636588"/>
              <a:gd name="connsiteY26" fmla="*/ 1135428 h 1279746"/>
              <a:gd name="connsiteX27" fmla="*/ 8226654 w 8636588"/>
              <a:gd name="connsiteY27" fmla="*/ 1130522 h 1279746"/>
              <a:gd name="connsiteX28" fmla="*/ 8248439 w 8636588"/>
              <a:gd name="connsiteY28" fmla="*/ 1131401 h 1279746"/>
              <a:gd name="connsiteX29" fmla="*/ 8336092 w 8636588"/>
              <a:gd name="connsiteY29" fmla="*/ 1153310 h 1279746"/>
              <a:gd name="connsiteX30" fmla="*/ 8352510 w 8636588"/>
              <a:gd name="connsiteY30" fmla="*/ 1154566 h 1279746"/>
              <a:gd name="connsiteX31" fmla="*/ 8369793 w 8636588"/>
              <a:gd name="connsiteY31" fmla="*/ 1163965 h 1279746"/>
              <a:gd name="connsiteX32" fmla="*/ 8438518 w 8636588"/>
              <a:gd name="connsiteY32" fmla="*/ 1202400 h 1279746"/>
              <a:gd name="connsiteX33" fmla="*/ 8470408 w 8636588"/>
              <a:gd name="connsiteY33" fmla="*/ 1220102 h 1279746"/>
              <a:gd name="connsiteX34" fmla="*/ 8471039 w 8636588"/>
              <a:gd name="connsiteY34" fmla="*/ 1224538 h 1279746"/>
              <a:gd name="connsiteX35" fmla="*/ 8480127 w 8636588"/>
              <a:gd name="connsiteY35" fmla="*/ 1221732 h 1279746"/>
              <a:gd name="connsiteX36" fmla="*/ 8503670 w 8636588"/>
              <a:gd name="connsiteY36" fmla="*/ 1232232 h 1279746"/>
              <a:gd name="connsiteX37" fmla="*/ 8511302 w 8636588"/>
              <a:gd name="connsiteY37" fmla="*/ 1241260 h 1279746"/>
              <a:gd name="connsiteX38" fmla="*/ 8527938 w 8636588"/>
              <a:gd name="connsiteY38" fmla="*/ 1246107 h 1279746"/>
              <a:gd name="connsiteX39" fmla="*/ 8612455 w 8636588"/>
              <a:gd name="connsiteY39" fmla="*/ 1277232 h 1279746"/>
              <a:gd name="connsiteX40" fmla="*/ 8634346 w 8636588"/>
              <a:gd name="connsiteY40" fmla="*/ 1277220 h 1279746"/>
              <a:gd name="connsiteX41" fmla="*/ 8636588 w 8636588"/>
              <a:gd name="connsiteY41" fmla="*/ 1279746 h 1279746"/>
              <a:gd name="connsiteX42" fmla="*/ 0 w 8636588"/>
              <a:gd name="connsiteY42" fmla="*/ 1279746 h 1279746"/>
              <a:gd name="connsiteX43" fmla="*/ 0 w 8636588"/>
              <a:gd name="connsiteY43" fmla="*/ 101046 h 1279746"/>
              <a:gd name="connsiteX44" fmla="*/ 78852 w 8636588"/>
              <a:gd name="connsiteY44" fmla="*/ 85117 h 1279746"/>
              <a:gd name="connsiteX45" fmla="*/ 175829 w 8636588"/>
              <a:gd name="connsiteY45" fmla="*/ 68204 h 1279746"/>
              <a:gd name="connsiteX46" fmla="*/ 272592 w 8636588"/>
              <a:gd name="connsiteY46" fmla="*/ 47910 h 1279746"/>
              <a:gd name="connsiteX47" fmla="*/ 317694 w 8636588"/>
              <a:gd name="connsiteY47" fmla="*/ 19181 h 1279746"/>
              <a:gd name="connsiteX48" fmla="*/ 323225 w 8636588"/>
              <a:gd name="connsiteY48" fmla="*/ 17973 h 1279746"/>
              <a:gd name="connsiteX49" fmla="*/ 338102 w 8636588"/>
              <a:gd name="connsiteY49" fmla="*/ 19449 h 1279746"/>
              <a:gd name="connsiteX50" fmla="*/ 343659 w 8636588"/>
              <a:gd name="connsiteY50" fmla="*/ 20790 h 1279746"/>
              <a:gd name="connsiteX51" fmla="*/ 351870 w 8636588"/>
              <a:gd name="connsiteY51" fmla="*/ 21079 h 1279746"/>
              <a:gd name="connsiteX52" fmla="*/ 352085 w 8636588"/>
              <a:gd name="connsiteY52" fmla="*/ 20835 h 1279746"/>
              <a:gd name="connsiteX53" fmla="*/ 397120 w 8636588"/>
              <a:gd name="connsiteY53" fmla="*/ 28482 h 1279746"/>
              <a:gd name="connsiteX54" fmla="*/ 447963 w 8636588"/>
              <a:gd name="connsiteY54" fmla="*/ 6492 h 1279746"/>
              <a:gd name="connsiteX55" fmla="*/ 468719 w 8636588"/>
              <a:gd name="connsiteY55" fmla="*/ 3132 h 1279746"/>
              <a:gd name="connsiteX56" fmla="*/ 479867 w 8636588"/>
              <a:gd name="connsiteY56" fmla="*/ 0 h 1279746"/>
              <a:gd name="connsiteX57" fmla="*/ 516417 w 8636588"/>
              <a:gd name="connsiteY57" fmla="*/ 5668 h 1279746"/>
              <a:gd name="connsiteX58" fmla="*/ 521270 w 8636588"/>
              <a:gd name="connsiteY58" fmla="*/ 4546 h 1279746"/>
              <a:gd name="connsiteX59" fmla="*/ 544492 w 8636588"/>
              <a:gd name="connsiteY59" fmla="*/ 11509 h 1279746"/>
              <a:gd name="connsiteX60" fmla="*/ 577701 w 8636588"/>
              <a:gd name="connsiteY60" fmla="*/ 19035 h 1279746"/>
              <a:gd name="connsiteX61" fmla="*/ 579807 w 8636588"/>
              <a:gd name="connsiteY61" fmla="*/ 18178 h 1279746"/>
              <a:gd name="connsiteX62" fmla="*/ 594359 w 8636588"/>
              <a:gd name="connsiteY62" fmla="*/ 23674 h 1279746"/>
              <a:gd name="connsiteX63" fmla="*/ 660563 w 8636588"/>
              <a:gd name="connsiteY63" fmla="*/ 28211 h 1279746"/>
              <a:gd name="connsiteX64" fmla="*/ 759047 w 8636588"/>
              <a:gd name="connsiteY64" fmla="*/ 33678 h 1279746"/>
              <a:gd name="connsiteX65" fmla="*/ 797373 w 8636588"/>
              <a:gd name="connsiteY65" fmla="*/ 29290 h 1279746"/>
              <a:gd name="connsiteX66" fmla="*/ 800100 w 8636588"/>
              <a:gd name="connsiteY66" fmla="*/ 29818 h 1279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8636588" h="1279746">
                <a:moveTo>
                  <a:pt x="800100" y="29818"/>
                </a:moveTo>
                <a:lnTo>
                  <a:pt x="6998152" y="732057"/>
                </a:lnTo>
                <a:lnTo>
                  <a:pt x="7024494" y="738953"/>
                </a:lnTo>
                <a:cubicBezTo>
                  <a:pt x="7044969" y="743738"/>
                  <a:pt x="7065836" y="749348"/>
                  <a:pt x="7076136" y="764158"/>
                </a:cubicBezTo>
                <a:cubicBezTo>
                  <a:pt x="7085452" y="773325"/>
                  <a:pt x="7124928" y="791125"/>
                  <a:pt x="7138872" y="788055"/>
                </a:cubicBezTo>
                <a:cubicBezTo>
                  <a:pt x="7148437" y="790441"/>
                  <a:pt x="7155618" y="797179"/>
                  <a:pt x="7166396" y="791955"/>
                </a:cubicBezTo>
                <a:cubicBezTo>
                  <a:pt x="7181055" y="786452"/>
                  <a:pt x="7196438" y="812681"/>
                  <a:pt x="7202350" y="800882"/>
                </a:cubicBezTo>
                <a:cubicBezTo>
                  <a:pt x="7213598" y="819183"/>
                  <a:pt x="7247325" y="809066"/>
                  <a:pt x="7268660" y="812627"/>
                </a:cubicBezTo>
                <a:cubicBezTo>
                  <a:pt x="7275692" y="828860"/>
                  <a:pt x="7313523" y="820328"/>
                  <a:pt x="7352783" y="835380"/>
                </a:cubicBezTo>
                <a:cubicBezTo>
                  <a:pt x="7360014" y="853731"/>
                  <a:pt x="7379362" y="845376"/>
                  <a:pt x="7398282" y="874064"/>
                </a:cubicBezTo>
                <a:cubicBezTo>
                  <a:pt x="7400702" y="873151"/>
                  <a:pt x="7403349" y="872487"/>
                  <a:pt x="7406141" y="872094"/>
                </a:cubicBezTo>
                <a:cubicBezTo>
                  <a:pt x="7422361" y="869808"/>
                  <a:pt x="7439864" y="876934"/>
                  <a:pt x="7445235" y="888008"/>
                </a:cubicBezTo>
                <a:cubicBezTo>
                  <a:pt x="7478472" y="929804"/>
                  <a:pt x="7524045" y="948089"/>
                  <a:pt x="7562935" y="970330"/>
                </a:cubicBezTo>
                <a:cubicBezTo>
                  <a:pt x="7608715" y="993145"/>
                  <a:pt x="7595428" y="955508"/>
                  <a:pt x="7639863" y="1000697"/>
                </a:cubicBezTo>
                <a:cubicBezTo>
                  <a:pt x="7652653" y="995000"/>
                  <a:pt x="7660535" y="997789"/>
                  <a:pt x="7670271" y="1007187"/>
                </a:cubicBezTo>
                <a:cubicBezTo>
                  <a:pt x="7692990" y="1017645"/>
                  <a:pt x="7707136" y="995737"/>
                  <a:pt x="7721021" y="1018331"/>
                </a:cubicBezTo>
                <a:cubicBezTo>
                  <a:pt x="7743522" y="1024865"/>
                  <a:pt x="7783674" y="1040045"/>
                  <a:pt x="7805277" y="1046390"/>
                </a:cubicBezTo>
                <a:cubicBezTo>
                  <a:pt x="7828826" y="1054902"/>
                  <a:pt x="7813097" y="1075734"/>
                  <a:pt x="7850641" y="1056400"/>
                </a:cubicBezTo>
                <a:cubicBezTo>
                  <a:pt x="7869705" y="1072740"/>
                  <a:pt x="7883315" y="1062687"/>
                  <a:pt x="7920539" y="1070088"/>
                </a:cubicBezTo>
                <a:lnTo>
                  <a:pt x="7929511" y="1076184"/>
                </a:lnTo>
                <a:lnTo>
                  <a:pt x="7944674" y="1066734"/>
                </a:lnTo>
                <a:cubicBezTo>
                  <a:pt x="7952708" y="1063319"/>
                  <a:pt x="7961723" y="1062041"/>
                  <a:pt x="7972563" y="1065837"/>
                </a:cubicBezTo>
                <a:cubicBezTo>
                  <a:pt x="8032580" y="1110620"/>
                  <a:pt x="7981355" y="1045198"/>
                  <a:pt x="8088480" y="1086825"/>
                </a:cubicBezTo>
                <a:cubicBezTo>
                  <a:pt x="8092766" y="1092569"/>
                  <a:pt x="8108313" y="1092657"/>
                  <a:pt x="8109620" y="1086941"/>
                </a:cubicBezTo>
                <a:cubicBezTo>
                  <a:pt x="8115838" y="1090688"/>
                  <a:pt x="8127499" y="1105874"/>
                  <a:pt x="8133494" y="1097878"/>
                </a:cubicBezTo>
                <a:cubicBezTo>
                  <a:pt x="8151490" y="1102658"/>
                  <a:pt x="8168684" y="1108913"/>
                  <a:pt x="8184675" y="1116461"/>
                </a:cubicBezTo>
                <a:lnTo>
                  <a:pt x="8216356" y="1135428"/>
                </a:lnTo>
                <a:lnTo>
                  <a:pt x="8226654" y="1130522"/>
                </a:lnTo>
                <a:cubicBezTo>
                  <a:pt x="8233297" y="1128443"/>
                  <a:pt x="8240455" y="1127997"/>
                  <a:pt x="8248439" y="1131401"/>
                </a:cubicBezTo>
                <a:cubicBezTo>
                  <a:pt x="8289862" y="1167798"/>
                  <a:pt x="8257682" y="1116642"/>
                  <a:pt x="8336092" y="1153310"/>
                </a:cubicBezTo>
                <a:cubicBezTo>
                  <a:pt x="8338752" y="1157790"/>
                  <a:pt x="8350828" y="1158716"/>
                  <a:pt x="8352510" y="1154566"/>
                </a:cubicBezTo>
                <a:cubicBezTo>
                  <a:pt x="8356908" y="1157678"/>
                  <a:pt x="8364198" y="1169540"/>
                  <a:pt x="8369793" y="1163965"/>
                </a:cubicBezTo>
                <a:cubicBezTo>
                  <a:pt x="8396654" y="1173014"/>
                  <a:pt x="8420327" y="1186252"/>
                  <a:pt x="8438518" y="1202400"/>
                </a:cubicBezTo>
                <a:cubicBezTo>
                  <a:pt x="8467620" y="1206616"/>
                  <a:pt x="8470227" y="1213216"/>
                  <a:pt x="8470408" y="1220102"/>
                </a:cubicBezTo>
                <a:cubicBezTo>
                  <a:pt x="8470618" y="1221581"/>
                  <a:pt x="8470829" y="1223059"/>
                  <a:pt x="8471039" y="1224538"/>
                </a:cubicBezTo>
                <a:lnTo>
                  <a:pt x="8480127" y="1221732"/>
                </a:lnTo>
                <a:cubicBezTo>
                  <a:pt x="8489344" y="1221244"/>
                  <a:pt x="8496925" y="1225598"/>
                  <a:pt x="8503670" y="1232232"/>
                </a:cubicBezTo>
                <a:lnTo>
                  <a:pt x="8511302" y="1241260"/>
                </a:lnTo>
                <a:lnTo>
                  <a:pt x="8527938" y="1246107"/>
                </a:lnTo>
                <a:cubicBezTo>
                  <a:pt x="8544797" y="1252102"/>
                  <a:pt x="8594720" y="1272046"/>
                  <a:pt x="8612455" y="1277232"/>
                </a:cubicBezTo>
                <a:cubicBezTo>
                  <a:pt x="8621740" y="1273435"/>
                  <a:pt x="8628731" y="1274046"/>
                  <a:pt x="8634346" y="1277220"/>
                </a:cubicBezTo>
                <a:lnTo>
                  <a:pt x="8636588" y="1279746"/>
                </a:lnTo>
                <a:lnTo>
                  <a:pt x="0" y="1279746"/>
                </a:lnTo>
                <a:lnTo>
                  <a:pt x="0" y="101046"/>
                </a:lnTo>
                <a:lnTo>
                  <a:pt x="78852" y="85117"/>
                </a:lnTo>
                <a:cubicBezTo>
                  <a:pt x="111429" y="86117"/>
                  <a:pt x="139870" y="73889"/>
                  <a:pt x="175829" y="68204"/>
                </a:cubicBezTo>
                <a:cubicBezTo>
                  <a:pt x="216035" y="75735"/>
                  <a:pt x="234155" y="53898"/>
                  <a:pt x="272592" y="47910"/>
                </a:cubicBezTo>
                <a:cubicBezTo>
                  <a:pt x="307942" y="64060"/>
                  <a:pt x="298606" y="28588"/>
                  <a:pt x="317694" y="19181"/>
                </a:cubicBezTo>
                <a:lnTo>
                  <a:pt x="323225" y="17973"/>
                </a:lnTo>
                <a:lnTo>
                  <a:pt x="338102" y="19449"/>
                </a:lnTo>
                <a:lnTo>
                  <a:pt x="343659" y="20790"/>
                </a:lnTo>
                <a:cubicBezTo>
                  <a:pt x="347501" y="21420"/>
                  <a:pt x="350072" y="21464"/>
                  <a:pt x="351870" y="21079"/>
                </a:cubicBezTo>
                <a:lnTo>
                  <a:pt x="352085" y="20835"/>
                </a:lnTo>
                <a:lnTo>
                  <a:pt x="397120" y="28482"/>
                </a:lnTo>
                <a:cubicBezTo>
                  <a:pt x="407943" y="14856"/>
                  <a:pt x="451574" y="33087"/>
                  <a:pt x="447963" y="6492"/>
                </a:cubicBezTo>
                <a:cubicBezTo>
                  <a:pt x="464074" y="9325"/>
                  <a:pt x="473359" y="20662"/>
                  <a:pt x="468719" y="3132"/>
                </a:cubicBezTo>
                <a:cubicBezTo>
                  <a:pt x="474045" y="3568"/>
                  <a:pt x="477404" y="2219"/>
                  <a:pt x="479867" y="0"/>
                </a:cubicBezTo>
                <a:lnTo>
                  <a:pt x="516417" y="5668"/>
                </a:lnTo>
                <a:lnTo>
                  <a:pt x="521270" y="4546"/>
                </a:lnTo>
                <a:lnTo>
                  <a:pt x="544492" y="11509"/>
                </a:lnTo>
                <a:lnTo>
                  <a:pt x="577701" y="19035"/>
                </a:lnTo>
                <a:lnTo>
                  <a:pt x="579807" y="18178"/>
                </a:lnTo>
                <a:lnTo>
                  <a:pt x="594359" y="23674"/>
                </a:lnTo>
                <a:cubicBezTo>
                  <a:pt x="599010" y="26137"/>
                  <a:pt x="657326" y="24318"/>
                  <a:pt x="660563" y="28211"/>
                </a:cubicBezTo>
                <a:cubicBezTo>
                  <a:pt x="711851" y="10010"/>
                  <a:pt x="704243" y="35086"/>
                  <a:pt x="759047" y="33678"/>
                </a:cubicBezTo>
                <a:lnTo>
                  <a:pt x="797373" y="29290"/>
                </a:lnTo>
                <a:lnTo>
                  <a:pt x="800100" y="2981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3">
            <a:extLst>
              <a:ext uri="{FF2B5EF4-FFF2-40B4-BE49-F238E27FC236}">
                <a16:creationId xmlns:a16="http://schemas.microsoft.com/office/drawing/2014/main" id="{554C44F0-F390-48A8-974F-CAC9A33F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5418" y="493509"/>
            <a:ext cx="11165080" cy="583286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5F6F5"/>
          </a:solidFill>
          <a:ln>
            <a:noFill/>
          </a:ln>
          <a:effectLst>
            <a:outerShdw blurRad="38100" dist="25400" dir="48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" name="Image 2" descr="Une image contenant eau, extérieur, bateau&#10;&#10;Description générée automatiquement">
            <a:extLst>
              <a:ext uri="{FF2B5EF4-FFF2-40B4-BE49-F238E27FC236}">
                <a16:creationId xmlns:a16="http://schemas.microsoft.com/office/drawing/2014/main" id="{E4404BB7-30C3-F693-E57E-A121AD6BF1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680483" y="655576"/>
            <a:ext cx="10849145" cy="5503500"/>
          </a:xfrm>
          <a:prstGeom prst="rect">
            <a:avLst/>
          </a:prstGeom>
          <a:ln w="168275" cmpd="tri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0DFDD2-61F7-9E1F-1C5B-E87F0A615184}"/>
              </a:ext>
            </a:extLst>
          </p:cNvPr>
          <p:cNvSpPr txBox="1"/>
          <p:nvPr/>
        </p:nvSpPr>
        <p:spPr>
          <a:xfrm>
            <a:off x="3785615" y="69965"/>
            <a:ext cx="8394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De Louxor Vue Du Nil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C0CF64-D68A-5062-01C8-82E2E3C3F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133C-F612-434F-AF24-681F7CB9DE12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EBA67-0780-6E73-2F54-F1D3DD48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57ABBA-1034-C565-6060-17619D001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route, extérieur&#10;&#10;Description générée automatiquement">
            <a:extLst>
              <a:ext uri="{FF2B5EF4-FFF2-40B4-BE49-F238E27FC236}">
                <a16:creationId xmlns:a16="http://schemas.microsoft.com/office/drawing/2014/main" id="{43845F67-583C-AD40-F76B-BE6A1ECC13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230832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52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B2FC6C3-A24F-3BF4-D3B3-BC5EFDD4E39A}"/>
              </a:ext>
            </a:extLst>
          </p:cNvPr>
          <p:cNvSpPr txBox="1"/>
          <p:nvPr/>
        </p:nvSpPr>
        <p:spPr>
          <a:xfrm>
            <a:off x="4629912" y="166032"/>
            <a:ext cx="662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 Gare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F86D95F-1734-58E8-DCDC-68D536FED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821D-6AC9-4254-8227-9318D5B40478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5DF3AEE-6B66-7A90-BDA5-5FC48311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D26C9A-C483-BA31-CD7C-A9035093C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667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47267E1-0742-D6B2-FC56-850DDC5FBFEE}"/>
              </a:ext>
            </a:extLst>
          </p:cNvPr>
          <p:cNvSpPr txBox="1"/>
          <p:nvPr/>
        </p:nvSpPr>
        <p:spPr>
          <a:xfrm>
            <a:off x="5572105" y="166032"/>
            <a:ext cx="7258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Felouques</a:t>
            </a:r>
          </a:p>
        </p:txBody>
      </p:sp>
      <p:pic>
        <p:nvPicPr>
          <p:cNvPr id="6" name="Image 5" descr="Une image contenant extérieur, ciel, embarcation, transport&#10;&#10;Description générée automatiquement">
            <a:extLst>
              <a:ext uri="{FF2B5EF4-FFF2-40B4-BE49-F238E27FC236}">
                <a16:creationId xmlns:a16="http://schemas.microsoft.com/office/drawing/2014/main" id="{A52D193D-447A-6468-976E-37EC6E56F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627697"/>
            <a:ext cx="10915650" cy="5602606"/>
          </a:xfrm>
          <a:prstGeom prst="rect">
            <a:avLst/>
          </a:prstGeom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D4E8952-AD8F-EBD4-FF0E-C94B73C9D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CE558-3530-400B-BA1A-1FFC69E6B436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3C134A1-09F3-2646-BA81-D23B40564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1DE07E2-13FD-A64B-E099-FA3B1EA9A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44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wagon, rue&#10;&#10;Description générée automatiquement">
            <a:extLst>
              <a:ext uri="{FF2B5EF4-FFF2-40B4-BE49-F238E27FC236}">
                <a16:creationId xmlns:a16="http://schemas.microsoft.com/office/drawing/2014/main" id="{535B3F39-E5B5-AC8A-9C99-596F8101CA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257175"/>
            <a:ext cx="5416296" cy="634365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D7BC67-36CF-6B7F-2F3A-30DD9EEAF9AA}"/>
              </a:ext>
            </a:extLst>
          </p:cNvPr>
          <p:cNvSpPr txBox="1"/>
          <p:nvPr/>
        </p:nvSpPr>
        <p:spPr>
          <a:xfrm>
            <a:off x="7626096" y="4882896"/>
            <a:ext cx="378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Promenade En Calèche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43A03C-6A0F-1A75-7F0D-7293FEAE6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5B51-BBD3-41E8-A111-DC9CCB4A297C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C690D8-AAB8-10FC-0A1B-B019CF297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CE2129-A1BD-764F-88FE-C9C0C10D9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terrain, extérieur, nature&#10;&#10;Description générée automatiquement">
            <a:extLst>
              <a:ext uri="{FF2B5EF4-FFF2-40B4-BE49-F238E27FC236}">
                <a16:creationId xmlns:a16="http://schemas.microsoft.com/office/drawing/2014/main" id="{5B2640DA-F91C-4EEB-65EF-781E77E64F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969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1CCA33-1C20-DA4E-F350-61F449FDC9A9}"/>
              </a:ext>
            </a:extLst>
          </p:cNvPr>
          <p:cNvSpPr txBox="1"/>
          <p:nvPr/>
        </p:nvSpPr>
        <p:spPr>
          <a:xfrm>
            <a:off x="4867275" y="166028"/>
            <a:ext cx="668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Montgolfières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C5D2FF-AB15-B4CB-37C3-D2EC87D9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9D412-9848-48C0-BF66-9DE8591AAFAD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B93FB2-0DDC-6BCC-F0A8-39ADDDD0F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2F84F8-82CE-9DA1-DB74-554A05665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rivière&#10;&#10;Description générée automatiquement">
            <a:extLst>
              <a:ext uri="{FF2B5EF4-FFF2-40B4-BE49-F238E27FC236}">
                <a16:creationId xmlns:a16="http://schemas.microsoft.com/office/drawing/2014/main" id="{EB22FD9D-9439-A6D8-EAE9-5CA0CE157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B48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EE20BD-159C-2AFD-9F81-6A3C19E43A07}"/>
              </a:ext>
            </a:extLst>
          </p:cNvPr>
          <p:cNvSpPr txBox="1"/>
          <p:nvPr/>
        </p:nvSpPr>
        <p:spPr>
          <a:xfrm>
            <a:off x="4985004" y="95905"/>
            <a:ext cx="6419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Coucher de Soleil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3776D8-7E6E-4F3D-C2F4-84E3FE73B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D7B9-E1AD-48D4-8A3D-A34B24D4F950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07F53F-C1CD-9BB4-EBCD-A92E0B6B0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3AFC36-6C14-FA6E-5C63-4CD147D23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brique&#10;&#10;Description générée automatiquement">
            <a:extLst>
              <a:ext uri="{FF2B5EF4-FFF2-40B4-BE49-F238E27FC236}">
                <a16:creationId xmlns:a16="http://schemas.microsoft.com/office/drawing/2014/main" id="{338C363B-803B-3A24-3892-79558FF40D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B5A4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28866E-B0BC-255A-1BDD-91597D2EA910}"/>
              </a:ext>
            </a:extLst>
          </p:cNvPr>
          <p:cNvSpPr txBox="1"/>
          <p:nvPr/>
        </p:nvSpPr>
        <p:spPr>
          <a:xfrm>
            <a:off x="4606290" y="83016"/>
            <a:ext cx="7715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Pylon</a:t>
            </a:r>
            <a:r>
              <a:rPr lang="fr-FR" sz="2400" b="1" dirty="0">
                <a:solidFill>
                  <a:schemeClr val="bg1"/>
                </a:solidFill>
              </a:rPr>
              <a:t>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8FBD72-5030-DDD9-9C2D-6FD38F40E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18EE-571A-4018-BC9D-C167ABE39E2F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80E478-D241-DA89-752F-916E3046A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B6B58F-182F-E4C4-7EA8-5FD2DCA12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  <p:sndAc>
          <p:stSnd>
            <p:snd r:embed="rId2" name="videoplayback (1).wav"/>
          </p:stSnd>
        </p:sndAc>
      </p:transition>
    </mc:Choice>
    <mc:Fallback>
      <p:transition spd="slow" advClick="0" advTm="18000">
        <p:fade/>
        <p:sndAc>
          <p:stSnd>
            <p:snd r:embed="rId2" name="videoplayback (1)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vieux&#10;&#10;Description générée automatiquement">
            <a:extLst>
              <a:ext uri="{FF2B5EF4-FFF2-40B4-BE49-F238E27FC236}">
                <a16:creationId xmlns:a16="http://schemas.microsoft.com/office/drawing/2014/main" id="{3F3C0DBA-CDD9-3134-A6D1-E99C41DFA8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879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FFD0133-5B79-0490-1DE6-300D2D4D2DD5}"/>
              </a:ext>
            </a:extLst>
          </p:cNvPr>
          <p:cNvSpPr txBox="1"/>
          <p:nvPr/>
        </p:nvSpPr>
        <p:spPr>
          <a:xfrm>
            <a:off x="3829050" y="166028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Partie Nord Ouest Du Temple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F769606-877C-9385-67C9-D8080B8E0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75FF8-FF30-4780-8F02-128B3FBB5820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CB1790-B9E4-5546-B895-7300A59F5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300CF5-11D5-195A-2369-3D43566FE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roche, pierre&#10;&#10;Description générée automatiquement">
            <a:extLst>
              <a:ext uri="{FF2B5EF4-FFF2-40B4-BE49-F238E27FC236}">
                <a16:creationId xmlns:a16="http://schemas.microsoft.com/office/drawing/2014/main" id="{E39AF546-B7E7-C80F-FB0C-E8A0A14A9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51583CC-77B2-54B3-A029-4A1CF7A39DE5}"/>
              </a:ext>
            </a:extLst>
          </p:cNvPr>
          <p:cNvSpPr txBox="1"/>
          <p:nvPr/>
        </p:nvSpPr>
        <p:spPr>
          <a:xfrm>
            <a:off x="3325368" y="166032"/>
            <a:ext cx="7429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Allée des Sphinx à l’Entrée Du temple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4D20F11-4FC2-A820-0D65-D8B69E918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81816-8A91-43FC-9D1B-23A445492658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3CF28C-F283-77C3-4419-70024BA3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63B919-0D0F-F4CA-5A94-4BE8BF218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DE2FBB8B-82E7-DAEC-571A-A6067F2562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95299"/>
            <a:ext cx="11548534" cy="6040967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ABB2C6-6111-2612-2657-BAE49D6790A4}"/>
              </a:ext>
            </a:extLst>
          </p:cNvPr>
          <p:cNvSpPr txBox="1"/>
          <p:nvPr/>
        </p:nvSpPr>
        <p:spPr>
          <a:xfrm>
            <a:off x="3785616" y="33634"/>
            <a:ext cx="6181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Mosquée D’Abou el </a:t>
            </a:r>
            <a:r>
              <a:rPr lang="fr-FR" sz="2400" b="1" dirty="0" err="1"/>
              <a:t>Hagag</a:t>
            </a:r>
            <a:endParaRPr lang="fr-FR" sz="2400" b="1" dirty="0"/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B045B8-224E-34D1-FB01-4319B6CA0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1C01-C2AE-4398-8E52-AFFD00384FB3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5119D7-043D-ACAE-2FE1-5ECDF205F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69D7AF-FB5F-AB64-A088-D3A2D4A76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palmier&#10;&#10;Description générée automatiquement">
            <a:extLst>
              <a:ext uri="{FF2B5EF4-FFF2-40B4-BE49-F238E27FC236}">
                <a16:creationId xmlns:a16="http://schemas.microsoft.com/office/drawing/2014/main" id="{B87CC7FF-492A-CC23-905D-4842C8B9B1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843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71E1EB9-0BDD-667A-ED79-B95BFF3914DE}"/>
              </a:ext>
            </a:extLst>
          </p:cNvPr>
          <p:cNvSpPr txBox="1"/>
          <p:nvPr/>
        </p:nvSpPr>
        <p:spPr>
          <a:xfrm>
            <a:off x="4721352" y="230832"/>
            <a:ext cx="7334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de Louxor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6603F9-FFAD-034A-52E3-B00D86091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1D6D-3281-4A52-9853-DE8AEAA09766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9CEA43-70CB-B219-253F-23579FC5F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48A5F4-B307-A77C-82AE-030A97494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6EC941D5-EDDD-3E6D-EA3E-35407D07BE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A64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1F1C2C-E678-ED94-F4C4-E4656EB31835}"/>
              </a:ext>
            </a:extLst>
          </p:cNvPr>
          <p:cNvSpPr txBox="1"/>
          <p:nvPr/>
        </p:nvSpPr>
        <p:spPr>
          <a:xfrm>
            <a:off x="3737610" y="166032"/>
            <a:ext cx="596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Horemheb  devant le dieu </a:t>
            </a:r>
            <a:r>
              <a:rPr lang="fr-FR" sz="2400" b="1" dirty="0" err="1">
                <a:solidFill>
                  <a:schemeClr val="bg1"/>
                </a:solidFill>
              </a:rPr>
              <a:t>Atoum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E9500D-42FF-B464-9A9F-B3311AF06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B912-AC9C-4F52-A252-B2AFABCF8FE6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9248A1-292D-63D6-404E-9156D5635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2101D9-60FE-A069-9DD9-E5B66EFF5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, pierre&#10;&#10;Description générée automatiquement">
            <a:extLst>
              <a:ext uri="{FF2B5EF4-FFF2-40B4-BE49-F238E27FC236}">
                <a16:creationId xmlns:a16="http://schemas.microsoft.com/office/drawing/2014/main" id="{67901E6D-E692-5B51-D325-837A92D187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  <a:ln w="177800" cmpd="tri">
            <a:solidFill>
              <a:srgbClr val="0070C0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mur, intérieur&#10;&#10;Description générée automatiquement">
            <a:extLst>
              <a:ext uri="{FF2B5EF4-FFF2-40B4-BE49-F238E27FC236}">
                <a16:creationId xmlns:a16="http://schemas.microsoft.com/office/drawing/2014/main" id="{A1F309C8-B41B-6EF9-A6FA-C41777AB8A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77800" cmpd="tri">
            <a:solidFill>
              <a:srgbClr val="0070C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90C00F-DE9D-5D1A-503D-C825F15CE401}"/>
              </a:ext>
            </a:extLst>
          </p:cNvPr>
          <p:cNvSpPr txBox="1"/>
          <p:nvPr/>
        </p:nvSpPr>
        <p:spPr>
          <a:xfrm>
            <a:off x="0" y="18395"/>
            <a:ext cx="969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 Statue acéphale du Pharaon Horemheb devant le Dieu Amon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CF6D563-9730-1B6C-8D9E-0C233EFECCC8}"/>
              </a:ext>
            </a:extLst>
          </p:cNvPr>
          <p:cNvSpPr txBox="1"/>
          <p:nvPr/>
        </p:nvSpPr>
        <p:spPr>
          <a:xfrm>
            <a:off x="6894745" y="6310514"/>
            <a:ext cx="5458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 La Statue de la Déesse </a:t>
            </a:r>
            <a:r>
              <a:rPr lang="fr-FR" sz="2400" b="1" dirty="0" err="1">
                <a:solidFill>
                  <a:schemeClr val="bg1"/>
                </a:solidFill>
              </a:rPr>
              <a:t>Lounit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FABA39-50F1-6599-79E9-3CAE650E8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2AEA6-D718-4FFE-8ECE-FC95329476C0}" type="datetime1">
              <a:rPr lang="fr-FR" smtClean="0"/>
              <a:t>15/05/2022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A0678A-FC8F-E557-327B-0E2071189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CF36B2B5-6A9E-A639-A22C-D337CB8CF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mur, intérieur, pierre&#10;&#10;Description générée automatiquement">
            <a:extLst>
              <a:ext uri="{FF2B5EF4-FFF2-40B4-BE49-F238E27FC236}">
                <a16:creationId xmlns:a16="http://schemas.microsoft.com/office/drawing/2014/main" id="{12369806-01B9-54E4-E7F5-C6ABACFA45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87325" cmpd="tri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D13BEEB-BCA6-FA56-2606-FA9219987EA5}"/>
              </a:ext>
            </a:extLst>
          </p:cNvPr>
          <p:cNvSpPr txBox="1"/>
          <p:nvPr/>
        </p:nvSpPr>
        <p:spPr>
          <a:xfrm>
            <a:off x="0" y="18395"/>
            <a:ext cx="10314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1/la statue d’Un Cobra personnifiant le dieu  Amon </a:t>
            </a:r>
            <a:r>
              <a:rPr lang="fr-FR" sz="2400" b="1" dirty="0" err="1">
                <a:solidFill>
                  <a:schemeClr val="bg1"/>
                </a:solidFill>
              </a:rPr>
              <a:t>Kamoutef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E2ACFF0-0DA9-E6E1-1D1F-B7F704F75654}"/>
              </a:ext>
            </a:extLst>
          </p:cNvPr>
          <p:cNvSpPr txBox="1"/>
          <p:nvPr/>
        </p:nvSpPr>
        <p:spPr>
          <a:xfrm>
            <a:off x="6256865" y="6433304"/>
            <a:ext cx="5458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2/</a:t>
            </a:r>
          </a:p>
        </p:txBody>
      </p:sp>
      <p:pic>
        <p:nvPicPr>
          <p:cNvPr id="13" name="Image 12" descr="Une image contenant texte, intérieur, meubles, bronzage&#10;&#10;Description générée automatiquement">
            <a:extLst>
              <a:ext uri="{FF2B5EF4-FFF2-40B4-BE49-F238E27FC236}">
                <a16:creationId xmlns:a16="http://schemas.microsoft.com/office/drawing/2014/main" id="{7A7CAA90-4F4C-90EF-1269-ACF4D1ABB0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145" y="643466"/>
            <a:ext cx="5138675" cy="5571067"/>
          </a:xfrm>
          <a:prstGeom prst="rect">
            <a:avLst/>
          </a:prstGeom>
          <a:ln w="171450" cmpd="tri">
            <a:solidFill>
              <a:srgbClr val="7030A0"/>
            </a:solidFill>
          </a:ln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65DEFD0-8E18-82AC-8255-5A9C3A03B3C0}"/>
              </a:ext>
            </a:extLst>
          </p:cNvPr>
          <p:cNvSpPr txBox="1"/>
          <p:nvPr/>
        </p:nvSpPr>
        <p:spPr>
          <a:xfrm>
            <a:off x="5013960" y="6340971"/>
            <a:ext cx="12502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Théophore présentant le dieu  Crocodile Sobek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9ED895-0779-445E-25C5-407C06E62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F4D8-8019-40F7-B5C2-7A20208FDCA3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A01B5F6-DFD4-CCBF-E902-2436609C6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42F0DA-47D4-F672-3BCE-38ABF7A6B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ulpture&#10;&#10;Description générée automatiquement">
            <a:extLst>
              <a:ext uri="{FF2B5EF4-FFF2-40B4-BE49-F238E27FC236}">
                <a16:creationId xmlns:a16="http://schemas.microsoft.com/office/drawing/2014/main" id="{4085381E-E952-D321-4288-229992178A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13F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BACEBA-0AB2-7E0F-A892-7D3AED6FADAA}"/>
              </a:ext>
            </a:extLst>
          </p:cNvPr>
          <p:cNvSpPr txBox="1"/>
          <p:nvPr/>
        </p:nvSpPr>
        <p:spPr>
          <a:xfrm>
            <a:off x="4232968" y="166032"/>
            <a:ext cx="647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Sphinx  de Toutankhamon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97FFC1E-BBDD-4502-857A-5A3B90863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55C0-D2B6-415A-B693-A6F7B9D583DB}" type="datetime1">
              <a:rPr lang="fr-FR" smtClean="0"/>
              <a:t>15/05/2022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9A41BD-E4E7-AD5E-7FEA-4BC480CE7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04E8AA-4803-916F-052E-BEE35306A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ierre&#10;&#10;Description générée automatiquement">
            <a:extLst>
              <a:ext uri="{FF2B5EF4-FFF2-40B4-BE49-F238E27FC236}">
                <a16:creationId xmlns:a16="http://schemas.microsoft.com/office/drawing/2014/main" id="{D94DF9CA-6641-AEE5-4459-6AB1DEFAF9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05F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6E3DCAF-6F58-04A2-DDB1-860F6B5602E5}"/>
              </a:ext>
            </a:extLst>
          </p:cNvPr>
          <p:cNvSpPr txBox="1"/>
          <p:nvPr/>
        </p:nvSpPr>
        <p:spPr>
          <a:xfrm>
            <a:off x="1641230" y="166032"/>
            <a:ext cx="11746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D’Amenhotep Fils  de </a:t>
            </a:r>
            <a:r>
              <a:rPr lang="fr-FR" sz="2400" b="1" dirty="0" err="1">
                <a:solidFill>
                  <a:schemeClr val="bg1"/>
                </a:solidFill>
              </a:rPr>
              <a:t>Hapou</a:t>
            </a:r>
            <a:r>
              <a:rPr lang="fr-FR" sz="2400" b="1" dirty="0">
                <a:solidFill>
                  <a:schemeClr val="bg1"/>
                </a:solidFill>
              </a:rPr>
              <a:t>   en Scribe trouvée à </a:t>
            </a:r>
            <a:r>
              <a:rPr lang="fr-FR" sz="2400" b="1" dirty="0" err="1">
                <a:solidFill>
                  <a:schemeClr val="bg1"/>
                </a:solidFill>
              </a:rPr>
              <a:t>Karnac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C69160-1826-2676-66E4-40D508009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68C44-6D12-4E77-86B7-6E99E93E2587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ECBD42-7723-ED33-C2D5-231237924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CF8D12-3C71-F5E8-87D0-D82BA0E22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87D42CD0-E67F-B5DD-DE03-A8E9C3E52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9566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CACD8AD-07F8-03D5-3AE8-682DE43E0921}"/>
              </a:ext>
            </a:extLst>
          </p:cNvPr>
          <p:cNvSpPr txBox="1"/>
          <p:nvPr/>
        </p:nvSpPr>
        <p:spPr>
          <a:xfrm>
            <a:off x="3906598" y="166032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Sudan</a:t>
            </a:r>
            <a:r>
              <a:rPr lang="fr-FR" sz="2400" b="1" dirty="0">
                <a:solidFill>
                  <a:schemeClr val="bg1"/>
                </a:solidFill>
              </a:rPr>
              <a:t> (bateau De Croisière)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13BA79A-A662-7842-8101-C2FEB01F1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2195E-BFC7-4790-B9A3-DC0EE9AE1195}" type="datetime1">
              <a:rPr lang="fr-FR" smtClean="0"/>
              <a:t>15/05/2022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462D86-BA9F-997C-E4A1-13B8B1FCF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3F874A-B585-B0FC-FD41-60BC983B0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12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374</Words>
  <Application>Microsoft Office PowerPoint</Application>
  <PresentationFormat>Grand écran</PresentationFormat>
  <Paragraphs>126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2022-05-15T07:12:08Z</dcterms:modified>
</cp:coreProperties>
</file>