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5" r:id="rId26"/>
    <p:sldId id="286" r:id="rId27"/>
    <p:sldId id="287" r:id="rId28"/>
    <p:sldId id="288" r:id="rId29"/>
    <p:sldId id="28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82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527D377-F650-2954-E454-159B25A62FAF}"/>
              </a:ext>
            </a:extLst>
          </p:cNvPr>
          <p:cNvSpPr txBox="1"/>
          <p:nvPr/>
        </p:nvSpPr>
        <p:spPr>
          <a:xfrm>
            <a:off x="4346916" y="2967335"/>
            <a:ext cx="430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E5F26F0-1ED7-565C-7075-2B7DADC7CFD9}"/>
              </a:ext>
            </a:extLst>
          </p:cNvPr>
          <p:cNvSpPr txBox="1"/>
          <p:nvPr/>
        </p:nvSpPr>
        <p:spPr>
          <a:xfrm>
            <a:off x="3784210" y="3429000"/>
            <a:ext cx="8299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Fabre  ( Montpellier )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  <p:sndAc>
          <p:stSnd loop="1">
            <p:snd r:embed="rId2" name="videoplayback.wav"/>
          </p:stSnd>
        </p:sndAc>
      </p:transition>
    </mc:Choice>
    <mc:Fallback>
      <p:transition spd="slow" advClick="0" advTm="15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5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xtérieur, ciel, bâtiment, herbe&#10;&#10;Description générée automatiquement">
            <a:extLst>
              <a:ext uri="{FF2B5EF4-FFF2-40B4-BE49-F238E27FC236}">
                <a16:creationId xmlns:a16="http://schemas.microsoft.com/office/drawing/2014/main" id="{FC1E9A75-B6E6-9598-87A0-09524B261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704850"/>
            <a:ext cx="10877550" cy="54864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E3717E-B222-290C-D814-617EEB72A1DA}"/>
              </a:ext>
            </a:extLst>
          </p:cNvPr>
          <p:cNvSpPr txBox="1"/>
          <p:nvPr/>
        </p:nvSpPr>
        <p:spPr>
          <a:xfrm>
            <a:off x="3957418" y="118050"/>
            <a:ext cx="727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Façade Du Musée Fabre  Montpellier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069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, homme&#10;&#10;Description générée automatiquement">
            <a:extLst>
              <a:ext uri="{FF2B5EF4-FFF2-40B4-BE49-F238E27FC236}">
                <a16:creationId xmlns:a16="http://schemas.microsoft.com/office/drawing/2014/main" id="{F5F3CFD4-F977-9583-A946-1A4B1D4E06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ECCF6D-641D-A06A-E788-F9C4DAB8A40F}"/>
              </a:ext>
            </a:extLst>
          </p:cNvPr>
          <p:cNvSpPr txBox="1"/>
          <p:nvPr/>
        </p:nvSpPr>
        <p:spPr>
          <a:xfrm>
            <a:off x="2832882" y="79950"/>
            <a:ext cx="7408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François  Xavier ,Baron Fabre  Autoportrait âgé  (1835 ) 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53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orange&#10;&#10;Description générée automatiquement">
            <a:extLst>
              <a:ext uri="{FF2B5EF4-FFF2-40B4-BE49-F238E27FC236}">
                <a16:creationId xmlns:a16="http://schemas.microsoft.com/office/drawing/2014/main" id="{7591B719-5B94-6571-84B7-55443FD219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2280EF-5489-335D-BABA-7CE58FA06478}"/>
              </a:ext>
            </a:extLst>
          </p:cNvPr>
          <p:cNvSpPr txBox="1"/>
          <p:nvPr/>
        </p:nvSpPr>
        <p:spPr>
          <a:xfrm>
            <a:off x="4212102" y="161654"/>
            <a:ext cx="7219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Galerie Des Colonnes du musée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4E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144F6016-FA20-FA2C-DF37-152EB4716D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2567377-35A9-0028-0928-903BBA7A36EC}"/>
              </a:ext>
            </a:extLst>
          </p:cNvPr>
          <p:cNvSpPr txBox="1"/>
          <p:nvPr/>
        </p:nvSpPr>
        <p:spPr>
          <a:xfrm>
            <a:off x="2441917" y="79950"/>
            <a:ext cx="7715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Sébastien Bourdon  L’Homme Aux Rubans noire ( 1657 -1658 )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3B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personne, foule&#10;&#10;Description générée automatiquement">
            <a:extLst>
              <a:ext uri="{FF2B5EF4-FFF2-40B4-BE49-F238E27FC236}">
                <a16:creationId xmlns:a16="http://schemas.microsoft.com/office/drawing/2014/main" id="{1BA66366-E221-DC57-6173-695BB4A76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" y="685801"/>
            <a:ext cx="10896599" cy="5524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B826B68-34CD-20BD-3110-955969E48C13}"/>
              </a:ext>
            </a:extLst>
          </p:cNvPr>
          <p:cNvSpPr txBox="1"/>
          <p:nvPr/>
        </p:nvSpPr>
        <p:spPr>
          <a:xfrm>
            <a:off x="2609849" y="99178"/>
            <a:ext cx="697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Lionello</a:t>
            </a:r>
            <a:r>
              <a:rPr lang="fr-FR" sz="2000" b="1" dirty="0">
                <a:solidFill>
                  <a:schemeClr val="bg1"/>
                </a:solidFill>
              </a:rPr>
              <a:t> Spada ,:Lamentation Sur Le Christ Mort vers ( 1614 )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B543E54B-CF3D-D998-2236-CDAE022480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08B7CD3-E32B-5A28-8638-CE240C26EC79}"/>
              </a:ext>
            </a:extLst>
          </p:cNvPr>
          <p:cNvSpPr txBox="1"/>
          <p:nvPr/>
        </p:nvSpPr>
        <p:spPr>
          <a:xfrm>
            <a:off x="2075571" y="79950"/>
            <a:ext cx="804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Jan Steen Comme Les Vieux Chantent ,Les Enfants Piaillent vers  (1662 )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D6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A5C8ACCE-D2A4-4DA7-1E07-F78805FB7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52AEF9B-E1A1-0901-E7F3-6806252D7341}"/>
              </a:ext>
            </a:extLst>
          </p:cNvPr>
          <p:cNvSpPr txBox="1"/>
          <p:nvPr/>
        </p:nvSpPr>
        <p:spPr>
          <a:xfrm>
            <a:off x="3233518" y="81704"/>
            <a:ext cx="8591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Joshua Reynolds   ;Samuel Enfant  ( vers 1776 )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5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7A005A75-F3CD-7B17-71EE-04FF6ADB99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FA7D5B4-1142-A70A-351E-C2CF6B862E11}"/>
              </a:ext>
            </a:extLst>
          </p:cNvPr>
          <p:cNvSpPr txBox="1"/>
          <p:nvPr/>
        </p:nvSpPr>
        <p:spPr>
          <a:xfrm>
            <a:off x="3028188" y="101181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Alcibiade et Socrate  de François André Vincent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4F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E1C97125-694A-0A2F-5FF3-F074D11194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22B8ECF-87BB-5932-1C01-852864313059}"/>
              </a:ext>
            </a:extLst>
          </p:cNvPr>
          <p:cNvSpPr txBox="1"/>
          <p:nvPr/>
        </p:nvSpPr>
        <p:spPr>
          <a:xfrm>
            <a:off x="2443089" y="101181"/>
            <a:ext cx="8705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Paul Véronèse ,: Le Mariage mystique De Sainte Catherine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4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54F2CDF-1541-67CF-726B-DD83E0EC49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C47E806-2217-D501-0011-AD5FFDE78BFC}"/>
              </a:ext>
            </a:extLst>
          </p:cNvPr>
          <p:cNvSpPr txBox="1"/>
          <p:nvPr/>
        </p:nvSpPr>
        <p:spPr>
          <a:xfrm>
            <a:off x="3296031" y="106650"/>
            <a:ext cx="9676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Nicolas Poussin , Vénus et Adonis  Vers (1626 )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4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personne, sport aquatique, nageant&#10;&#10;Description générée automatiquement">
            <a:extLst>
              <a:ext uri="{FF2B5EF4-FFF2-40B4-BE49-F238E27FC236}">
                <a16:creationId xmlns:a16="http://schemas.microsoft.com/office/drawing/2014/main" id="{E0E7626F-577A-6D1C-B42F-655C576E0F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9C751D9-AE2F-95C0-5A6B-CBEB45202789}"/>
              </a:ext>
            </a:extLst>
          </p:cNvPr>
          <p:cNvSpPr txBox="1"/>
          <p:nvPr/>
        </p:nvSpPr>
        <p:spPr>
          <a:xfrm>
            <a:off x="3486912" y="142435"/>
            <a:ext cx="9182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Alessandro  Allori ; Vénus et  Cupidon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5C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arbre&#10;&#10;Description générée automatiquement">
            <a:extLst>
              <a:ext uri="{FF2B5EF4-FFF2-40B4-BE49-F238E27FC236}">
                <a16:creationId xmlns:a16="http://schemas.microsoft.com/office/drawing/2014/main" id="{38D7EEFF-E4DA-2AC0-4F16-E9233BAE7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1BFA34B-41A1-DD48-2863-FC0F04E63457}"/>
              </a:ext>
            </a:extLst>
          </p:cNvPr>
          <p:cNvSpPr txBox="1"/>
          <p:nvPr/>
        </p:nvSpPr>
        <p:spPr>
          <a:xfrm>
            <a:off x="2133600" y="79950"/>
            <a:ext cx="7981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Joseph Wright  Of  Derby : Vue générale  De Florence  depuis l’Arno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5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herbe, extérieur, nature&#10;&#10;Description générée automatiquement">
            <a:extLst>
              <a:ext uri="{FF2B5EF4-FFF2-40B4-BE49-F238E27FC236}">
                <a16:creationId xmlns:a16="http://schemas.microsoft.com/office/drawing/2014/main" id="{7246FFBD-7DF2-4049-5CB1-37AAB7A200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D7BC0A-523A-C45B-566D-1251C9223EF0}"/>
              </a:ext>
            </a:extLst>
          </p:cNvPr>
          <p:cNvSpPr txBox="1"/>
          <p:nvPr/>
        </p:nvSpPr>
        <p:spPr>
          <a:xfrm>
            <a:off x="3009900" y="156503"/>
            <a:ext cx="8286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Louis </a:t>
            </a:r>
            <a:r>
              <a:rPr lang="fr-FR" sz="2000" b="1" dirty="0" err="1">
                <a:solidFill>
                  <a:schemeClr val="bg1"/>
                </a:solidFill>
              </a:rPr>
              <a:t>Gauffier</a:t>
            </a:r>
            <a:r>
              <a:rPr lang="fr-FR" sz="2000" b="1" dirty="0">
                <a:solidFill>
                  <a:schemeClr val="bg1"/>
                </a:solidFill>
              </a:rPr>
              <a:t> ,Vue Sur La Vallée De L’Arno à Florence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0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herbe, terrain&#10;&#10;Description générée automatiquement">
            <a:extLst>
              <a:ext uri="{FF2B5EF4-FFF2-40B4-BE49-F238E27FC236}">
                <a16:creationId xmlns:a16="http://schemas.microsoft.com/office/drawing/2014/main" id="{B7BCEC3B-04BE-5711-3BE0-0D8DA4B21E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CBA3B4-5AFA-769B-B025-123601B62D28}"/>
              </a:ext>
            </a:extLst>
          </p:cNvPr>
          <p:cNvSpPr txBox="1"/>
          <p:nvPr/>
        </p:nvSpPr>
        <p:spPr>
          <a:xfrm>
            <a:off x="3095244" y="79950"/>
            <a:ext cx="8858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Gustave Courbet ,;Bonjour Monsieur Courbet ( 1854 )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personne&#10;&#10;Description générée automatiquement">
            <a:extLst>
              <a:ext uri="{FF2B5EF4-FFF2-40B4-BE49-F238E27FC236}">
                <a16:creationId xmlns:a16="http://schemas.microsoft.com/office/drawing/2014/main" id="{E692C633-7C7C-47BD-964C-2A69ECBA08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50" y="247650"/>
            <a:ext cx="5649557" cy="63627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555B09-13FA-F55B-389F-625674687B35}"/>
              </a:ext>
            </a:extLst>
          </p:cNvPr>
          <p:cNvSpPr txBox="1"/>
          <p:nvPr/>
        </p:nvSpPr>
        <p:spPr>
          <a:xfrm>
            <a:off x="6819900" y="4888231"/>
            <a:ext cx="5372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Frédéric</a:t>
            </a:r>
            <a:r>
              <a:rPr lang="fr-FR" sz="2400" b="1" dirty="0">
                <a:solidFill>
                  <a:schemeClr val="bg1"/>
                </a:solidFill>
              </a:rPr>
              <a:t> Bazille ,Vue Du Village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37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intérieur&#10;&#10;Description générée automatiquement">
            <a:extLst>
              <a:ext uri="{FF2B5EF4-FFF2-40B4-BE49-F238E27FC236}">
                <a16:creationId xmlns:a16="http://schemas.microsoft.com/office/drawing/2014/main" id="{D4DECB2C-F039-A313-3158-EEB2953C6C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DB9348-B697-F82B-ECF7-9D3371D2B4F1}"/>
              </a:ext>
            </a:extLst>
          </p:cNvPr>
          <p:cNvSpPr txBox="1"/>
          <p:nvPr/>
        </p:nvSpPr>
        <p:spPr>
          <a:xfrm>
            <a:off x="2643072" y="81704"/>
            <a:ext cx="8905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Gustave Courbet , Portrait de  Charles Baudelaire  ( 1848 )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5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7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 6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288786D1-1D20-2598-3D92-C52AA978E6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11" name="Image 10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9A03368C-49E0-A774-CF82-6F5937A0FE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26CCB849-74BC-5B52-7B2D-E88CC89EDFC7}"/>
              </a:ext>
            </a:extLst>
          </p:cNvPr>
          <p:cNvSpPr txBox="1"/>
          <p:nvPr/>
        </p:nvSpPr>
        <p:spPr>
          <a:xfrm>
            <a:off x="1011174" y="79950"/>
            <a:ext cx="5618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Gustave Courbet Portrait  à la Pipe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EC02E5A-77EF-A551-7134-98803689CCD5}"/>
              </a:ext>
            </a:extLst>
          </p:cNvPr>
          <p:cNvSpPr txBox="1"/>
          <p:nvPr/>
        </p:nvSpPr>
        <p:spPr>
          <a:xfrm>
            <a:off x="7164324" y="79950"/>
            <a:ext cx="6015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Alexandre Cabanel :</a:t>
            </a:r>
            <a:r>
              <a:rPr lang="fr-FR" sz="2000" b="1" dirty="0" err="1">
                <a:solidFill>
                  <a:schemeClr val="bg1"/>
                </a:solidFill>
              </a:rPr>
              <a:t>Albayde</a:t>
            </a:r>
            <a:r>
              <a:rPr lang="fr-FR" sz="2000" b="1" dirty="0">
                <a:solidFill>
                  <a:schemeClr val="bg1"/>
                </a:solidFill>
              </a:rPr>
              <a:t> ( 1848 )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, peinture&#10;&#10;Description générée automatiquement">
            <a:extLst>
              <a:ext uri="{FF2B5EF4-FFF2-40B4-BE49-F238E27FC236}">
                <a16:creationId xmlns:a16="http://schemas.microsoft.com/office/drawing/2014/main" id="{9EC30669-8F03-0A9A-3BB5-51D9A5C53E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18660" y="258416"/>
            <a:ext cx="9054261" cy="6380923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0F7DB3C-114E-31C5-07B3-5F48271376A4}"/>
              </a:ext>
            </a:extLst>
          </p:cNvPr>
          <p:cNvSpPr txBox="1"/>
          <p:nvPr/>
        </p:nvSpPr>
        <p:spPr>
          <a:xfrm>
            <a:off x="8507896" y="5679220"/>
            <a:ext cx="3684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Auguste Barthélémy </a:t>
            </a:r>
            <a:r>
              <a:rPr lang="fr-FR" sz="2000" b="1" dirty="0" err="1">
                <a:solidFill>
                  <a:schemeClr val="bg1"/>
                </a:solidFill>
              </a:rPr>
              <a:t>Glaize</a:t>
            </a:r>
            <a:r>
              <a:rPr lang="fr-FR" sz="2000" b="1" dirty="0">
                <a:solidFill>
                  <a:schemeClr val="bg1"/>
                </a:solidFill>
              </a:rPr>
              <a:t> , Intérieur Du Cabinet  de </a:t>
            </a:r>
            <a:r>
              <a:rPr lang="fr-FR" sz="2000" b="1" dirty="0" err="1">
                <a:solidFill>
                  <a:schemeClr val="bg1"/>
                </a:solidFill>
              </a:rPr>
              <a:t>Bruyas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extérieur, montagne, roche&#10;&#10;Description générée automatiquement">
            <a:extLst>
              <a:ext uri="{FF2B5EF4-FFF2-40B4-BE49-F238E27FC236}">
                <a16:creationId xmlns:a16="http://schemas.microsoft.com/office/drawing/2014/main" id="{8D48F258-DE74-ECF3-3910-E33C6CCD64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519B2F-C545-CF69-BE9F-62A0CBBA5299}"/>
              </a:ext>
            </a:extLst>
          </p:cNvPr>
          <p:cNvSpPr txBox="1"/>
          <p:nvPr/>
        </p:nvSpPr>
        <p:spPr>
          <a:xfrm>
            <a:off x="2501434" y="217668"/>
            <a:ext cx="8724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Eugène Castelnau ; Les Garrigues Du Pic Saint Loup ( 1859 )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87DDADB4-DCA4-DF8E-EDFF-6031F65BB7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539" y="556591"/>
            <a:ext cx="4989444" cy="5883966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8C3AFE00-00E1-1FDE-6E0D-3DBF94E59AAA}"/>
              </a:ext>
            </a:extLst>
          </p:cNvPr>
          <p:cNvSpPr txBox="1"/>
          <p:nvPr/>
        </p:nvSpPr>
        <p:spPr>
          <a:xfrm>
            <a:off x="8229600" y="5782812"/>
            <a:ext cx="37371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Frileuse  ou L’Hiver ( 1781 )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Image 2" descr="Une image contenant mur, intérieur, personne, debout&#10;&#10;Description générée automatiquement">
            <a:extLst>
              <a:ext uri="{FF2B5EF4-FFF2-40B4-BE49-F238E27FC236}">
                <a16:creationId xmlns:a16="http://schemas.microsoft.com/office/drawing/2014/main" id="{590D7C55-8B60-46AC-7B7B-29829029A2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5333FC-C14D-28F7-2BE4-202BEB064236}"/>
              </a:ext>
            </a:extLst>
          </p:cNvPr>
          <p:cNvSpPr txBox="1"/>
          <p:nvPr/>
        </p:nvSpPr>
        <p:spPr>
          <a:xfrm>
            <a:off x="5139359" y="100647"/>
            <a:ext cx="8090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L’Eté ,( 1785 ) Marbre 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personne, intérieur&#10;&#10;Description générée automatiquement">
            <a:extLst>
              <a:ext uri="{FF2B5EF4-FFF2-40B4-BE49-F238E27FC236}">
                <a16:creationId xmlns:a16="http://schemas.microsoft.com/office/drawing/2014/main" id="{8D569C3A-1E08-9D9D-DE98-682BBE2E2A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1714500" y="209549"/>
            <a:ext cx="7257518" cy="6409527"/>
          </a:xfrm>
          <a:custGeom>
            <a:avLst/>
            <a:gdLst/>
            <a:ahLst/>
            <a:cxnLst/>
            <a:rect l="l" t="t" r="r" b="b"/>
            <a:pathLst>
              <a:path w="4291285" h="4291285">
                <a:moveTo>
                  <a:pt x="2145643" y="0"/>
                </a:moveTo>
                <a:lnTo>
                  <a:pt x="4291285" y="2145643"/>
                </a:lnTo>
                <a:lnTo>
                  <a:pt x="2145643" y="4291285"/>
                </a:lnTo>
                <a:lnTo>
                  <a:pt x="0" y="2145643"/>
                </a:lnTo>
                <a:close/>
              </a:path>
            </a:pathLst>
          </a:custGeom>
          <a:ln w="5715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E9E383-7493-E6F7-34BE-739DA088BDCF}"/>
              </a:ext>
            </a:extLst>
          </p:cNvPr>
          <p:cNvSpPr txBox="1"/>
          <p:nvPr/>
        </p:nvSpPr>
        <p:spPr>
          <a:xfrm>
            <a:off x="6877050" y="6076950"/>
            <a:ext cx="4819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Voltaire ( 1780 – 1790  Terre Cuite Assis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sculpture, pierre&#10;&#10;Description générée automatiquement">
            <a:extLst>
              <a:ext uri="{FF2B5EF4-FFF2-40B4-BE49-F238E27FC236}">
                <a16:creationId xmlns:a16="http://schemas.microsoft.com/office/drawing/2014/main" id="{21B1059B-6018-A3F4-0B05-A349FCA65A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82" y="168965"/>
            <a:ext cx="6735622" cy="65200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1AB8E6-4054-6DFD-5B5F-98D690D9F702}"/>
              </a:ext>
            </a:extLst>
          </p:cNvPr>
          <p:cNvSpPr txBox="1"/>
          <p:nvPr/>
        </p:nvSpPr>
        <p:spPr>
          <a:xfrm>
            <a:off x="7553738" y="5507551"/>
            <a:ext cx="4638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L’Ecorché au Bras Levé (1792 )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AB6C56-3D38-4923-996E-BD474BBB9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090453"/>
            <a:ext cx="9465232" cy="5238271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CD21DB-082D-417D-A5AB-FC838AF9D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090453"/>
            <a:ext cx="9465232" cy="5238271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77DF1FCA-DACE-4C13-BEA9-57E29C18DE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0667" y="677668"/>
            <a:ext cx="9630666" cy="541725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4" name="Graphic 212">
            <a:extLst>
              <a:ext uri="{FF2B5EF4-FFF2-40B4-BE49-F238E27FC236}">
                <a16:creationId xmlns:a16="http://schemas.microsoft.com/office/drawing/2014/main" id="{7BD8AB83-2763-4392-B4B9-049CDF1F6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73609" y="168141"/>
            <a:ext cx="1009111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6" name="Graphic 212">
            <a:extLst>
              <a:ext uri="{FF2B5EF4-FFF2-40B4-BE49-F238E27FC236}">
                <a16:creationId xmlns:a16="http://schemas.microsoft.com/office/drawing/2014/main" id="{480F071C-C35C-4CE1-8EE5-8ED96E2F4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73609" y="168141"/>
            <a:ext cx="1009111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D97FAB4-59E0-4E65-B50B-867B14D2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460" y="4428611"/>
            <a:ext cx="565207" cy="565207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578F4B-2751-4FC2-8853-FAC5C5913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460" y="4428611"/>
            <a:ext cx="565207" cy="565207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89AB8C3-F7B7-A3E3-79F6-E954A7E1AF70}"/>
              </a:ext>
            </a:extLst>
          </p:cNvPr>
          <p:cNvSpPr txBox="1"/>
          <p:nvPr/>
        </p:nvSpPr>
        <p:spPr>
          <a:xfrm>
            <a:off x="4458528" y="222850"/>
            <a:ext cx="7215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Phèdre (Alexandre Cabanel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5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xtérieur, vieux&#10;&#10;Description générée automatiquement">
            <a:extLst>
              <a:ext uri="{FF2B5EF4-FFF2-40B4-BE49-F238E27FC236}">
                <a16:creationId xmlns:a16="http://schemas.microsoft.com/office/drawing/2014/main" id="{72B81933-E5EC-A788-CD42-A9B98D4B08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250AD58-5B1E-21AF-20B3-6F10E212C478}"/>
              </a:ext>
            </a:extLst>
          </p:cNvPr>
          <p:cNvSpPr txBox="1"/>
          <p:nvPr/>
        </p:nvSpPr>
        <p:spPr>
          <a:xfrm>
            <a:off x="4836977" y="79950"/>
            <a:ext cx="7832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Un Port De Mer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5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3DF46A7F-B815-F93A-7351-8F74CB2A6E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5CBBFAD-8D0B-E975-4BA6-AF2229B973E6}"/>
              </a:ext>
            </a:extLst>
          </p:cNvPr>
          <p:cNvSpPr txBox="1"/>
          <p:nvPr/>
        </p:nvSpPr>
        <p:spPr>
          <a:xfrm>
            <a:off x="3037233" y="163407"/>
            <a:ext cx="8030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Jean Ranc  Jean Charles Joachim  Colbert de Croissy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personne, foule&#10;&#10;Description générée automatiquement">
            <a:extLst>
              <a:ext uri="{FF2B5EF4-FFF2-40B4-BE49-F238E27FC236}">
                <a16:creationId xmlns:a16="http://schemas.microsoft.com/office/drawing/2014/main" id="{99600E9C-61E1-E5AD-CFC0-06F697E2DE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3" name="Image 2" descr="Une image contenant personne, rouge, habillé&#10;&#10;Description générée automatiquement">
            <a:extLst>
              <a:ext uri="{FF2B5EF4-FFF2-40B4-BE49-F238E27FC236}">
                <a16:creationId xmlns:a16="http://schemas.microsoft.com/office/drawing/2014/main" id="{563EF56E-C903-F3D5-5DCE-82B98C602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E7E310-E0E2-CA46-66C1-C8C406A7E507}"/>
              </a:ext>
            </a:extLst>
          </p:cNvPr>
          <p:cNvSpPr txBox="1"/>
          <p:nvPr/>
        </p:nvSpPr>
        <p:spPr>
          <a:xfrm>
            <a:off x="7787216" y="117961"/>
            <a:ext cx="5871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Elisabeth Farnèse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4E147E8-2A03-2318-3641-C8CEBB6EA841}"/>
              </a:ext>
            </a:extLst>
          </p:cNvPr>
          <p:cNvSpPr txBox="1"/>
          <p:nvPr/>
        </p:nvSpPr>
        <p:spPr>
          <a:xfrm>
            <a:off x="1718735" y="98956"/>
            <a:ext cx="5372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Joseph Bonnier De la </a:t>
            </a:r>
            <a:r>
              <a:rPr lang="fr-FR" sz="2000" b="1" dirty="0" err="1">
                <a:solidFill>
                  <a:schemeClr val="bg1"/>
                </a:solidFill>
              </a:rPr>
              <a:t>mosson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A5F716-98EF-42EF-A471-87C6DFDCC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87687D8-4EF1-4EF2-BF7E-74BB4A3D1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" name="Image 2" descr="Une image contenant texte, miroir, cadre, peinture&#10;&#10;Description générée automatiquement">
            <a:extLst>
              <a:ext uri="{FF2B5EF4-FFF2-40B4-BE49-F238E27FC236}">
                <a16:creationId xmlns:a16="http://schemas.microsoft.com/office/drawing/2014/main" id="{D18E0B21-D87C-1ACB-34C5-D1A2179AB2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2354578" y="544297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6BBBAF-FA92-13D6-95B7-2BA6C57B22E3}"/>
              </a:ext>
            </a:extLst>
          </p:cNvPr>
          <p:cNvSpPr txBox="1"/>
          <p:nvPr/>
        </p:nvSpPr>
        <p:spPr>
          <a:xfrm>
            <a:off x="2354578" y="144187"/>
            <a:ext cx="8020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Portrait De Louise  De </a:t>
            </a:r>
            <a:r>
              <a:rPr lang="fr-FR" sz="2000" b="1" dirty="0" err="1">
                <a:solidFill>
                  <a:schemeClr val="bg1"/>
                </a:solidFill>
              </a:rPr>
              <a:t>Stolberg</a:t>
            </a:r>
            <a:r>
              <a:rPr lang="fr-FR" sz="2000" b="1" dirty="0">
                <a:solidFill>
                  <a:schemeClr val="bg1"/>
                </a:solidFill>
              </a:rPr>
              <a:t> Comtesse d’Albany ( 1752 _1824 )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250</Words>
  <Application>Microsoft Office PowerPoint</Application>
  <PresentationFormat>Grand écran</PresentationFormat>
  <Paragraphs>32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Impact</vt:lpstr>
      <vt:lpstr>Rockwell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2022-04-09T03:54:21Z</dcterms:created>
  <dcterms:modified xsi:type="dcterms:W3CDTF">2022-05-20T11:09:09Z</dcterms:modified>
</cp:coreProperties>
</file>