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60" r:id="rId2"/>
    <p:sldId id="290" r:id="rId3"/>
    <p:sldId id="264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+vjqNiGryv+dcyF04St4w==" hashData="Hc6McHez677mK5NawIQ4RT/zjbdM5rIoyFo4L4/+H2D+3p5Y+V81K7P+oJDPFovxdbQRO5ixRPTwjcM9oXsx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A0F73C-B7B4-4A8F-8900-130F45F30B08}" type="datetimeFigureOut">
              <a:rPr lang="fr-FR" smtClean="0"/>
              <a:t>19/05/2022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EDE9E-8565-4F63-BAFC-486F636109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130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C84DE-8421-45F0-92CD-94DA311463A1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72AA6-2F78-4D80-B4AC-3542E89DE1B0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B4-2C46-403F-BF96-38B8AD515371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6961-D237-48E5-9EF3-98B2EA08E999}" type="datetime1">
              <a:rPr lang="fr-FR" smtClean="0"/>
              <a:t>19/05/2022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BD1-4A73-4CF7-8812-6A71836ED584}" type="datetime1">
              <a:rPr lang="fr-FR" smtClean="0"/>
              <a:t>19/05/2022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F886B-F028-4B79-BD0D-760A69272938}" type="datetime1">
              <a:rPr lang="fr-FR" smtClean="0"/>
              <a:t>19/05/2022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B857-B4DB-4182-953B-261C61BE1DB2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054D7-923A-47FF-924B-A41D52A58614}" type="datetime1">
              <a:rPr lang="fr-FR" smtClean="0"/>
              <a:t>19/05/2022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88DE1-5C67-484E-AF44-A678AC69C90D}" type="datetime1">
              <a:rPr lang="fr-FR" smtClean="0"/>
              <a:t>19/05/2022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D13FA-C595-42E6-9FAD-50187EE29B3A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818F-0F57-4601-8466-2E1F9023B87B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66F58-CD23-493E-A190-7BE36DC13F65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7A0AB78-3B9E-088A-66AF-4B22BB6EF562}"/>
              </a:ext>
            </a:extLst>
          </p:cNvPr>
          <p:cNvSpPr txBox="1"/>
          <p:nvPr/>
        </p:nvSpPr>
        <p:spPr>
          <a:xfrm>
            <a:off x="5373858" y="2828835"/>
            <a:ext cx="53457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Lorient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3C546C7-2374-243E-54E4-FD5AF5C34CCD}"/>
              </a:ext>
            </a:extLst>
          </p:cNvPr>
          <p:cNvSpPr txBox="1"/>
          <p:nvPr/>
        </p:nvSpPr>
        <p:spPr>
          <a:xfrm>
            <a:off x="3491602" y="3228945"/>
            <a:ext cx="5548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Vous Propose  Nantua Et  ses Environs ( L’Ain )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A300125-8796-BA67-98A7-9AF9CFC3A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7256E-133E-453D-BAB5-14F992E33DE7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C814860-EC2B-CEC1-4D28-1DC195999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F5DCF1-E73D-F7C8-B38C-4E67DC043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  <p:sndAc>
          <p:stSnd loop="1">
            <p:snd r:embed="rId2" name="videoplayback.wav"/>
          </p:stSnd>
        </p:sndAc>
      </p:transition>
    </mc:Choice>
    <mc:Fallback>
      <p:transition spd="slow" advClick="0" advTm="15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89F09F-256D-5594-6423-7D0CC541B66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Nantua est une commune française située dans le département de l'Ain, en région Auvergne-Rhône-Alpes. Elle est une sous-préfecture de l'Ain. Ses habitants sont les nantuatiens et les nantuatiennes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57B3066-5544-B15C-23A8-BC94F6180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3D29-2399-405F-B93F-19B3A902A206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5D106D8-6B1C-482B-E105-01640DCD7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6049FC1-6C74-2DB4-8DC2-242CD2A8A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1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&#10;&#10;Description générée automatiquement">
            <a:extLst>
              <a:ext uri="{FF2B5EF4-FFF2-40B4-BE49-F238E27FC236}">
                <a16:creationId xmlns:a16="http://schemas.microsoft.com/office/drawing/2014/main" id="{C26ABD22-F7DA-E92C-7C50-DFD50D21B6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2634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2C3ABC8-58B5-9C68-B775-C9316B3C1831}"/>
              </a:ext>
            </a:extLst>
          </p:cNvPr>
          <p:cNvSpPr txBox="1"/>
          <p:nvPr/>
        </p:nvSpPr>
        <p:spPr>
          <a:xfrm>
            <a:off x="4391934" y="261330"/>
            <a:ext cx="8266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Nantua au bord du Lac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C4761E4-7DC6-5121-DA98-17BC86C73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0565-638D-4EDD-80D8-7AF51D5BDD8D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EA9501-40C8-3193-9C5D-49E5264B4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E01A78-F164-77C8-38FD-B0651F956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extérieur, ravin&#10;&#10;Description générée automatiquement">
            <a:extLst>
              <a:ext uri="{FF2B5EF4-FFF2-40B4-BE49-F238E27FC236}">
                <a16:creationId xmlns:a16="http://schemas.microsoft.com/office/drawing/2014/main" id="{8FE8076C-3167-78FC-7E7B-9A3DF2574A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34F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87B5504-FB0E-6F8D-1CFB-0C1F211000AE}"/>
              </a:ext>
            </a:extLst>
          </p:cNvPr>
          <p:cNvSpPr txBox="1"/>
          <p:nvPr/>
        </p:nvSpPr>
        <p:spPr>
          <a:xfrm>
            <a:off x="4725119" y="227587"/>
            <a:ext cx="8357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Lac De Nantua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5AAFF97-F94B-64CF-FA13-6A00207D4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D4273-8C7C-4FB2-846D-5E107169FB6B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659428-053E-4AFA-4D12-EE5C69984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A830E0-4C37-5501-3B40-5A0E1DC30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extérieur, ciel&#10;&#10;Description générée automatiquement">
            <a:extLst>
              <a:ext uri="{FF2B5EF4-FFF2-40B4-BE49-F238E27FC236}">
                <a16:creationId xmlns:a16="http://schemas.microsoft.com/office/drawing/2014/main" id="{2AA00D13-D658-2CF7-C035-8E0EDB1A7D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44D4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B9EFE1A-B84F-97F6-A2C9-56DBD5771E69}"/>
              </a:ext>
            </a:extLst>
          </p:cNvPr>
          <p:cNvSpPr txBox="1"/>
          <p:nvPr/>
        </p:nvSpPr>
        <p:spPr>
          <a:xfrm>
            <a:off x="4970145" y="248473"/>
            <a:ext cx="658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lac De Nantua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444648C-DC1E-7FAB-5948-DF3D96134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D346-D22C-4896-90A1-D0F537E1ECE6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25690A-0EA4-286C-6516-48469310F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C3F1E8-C2A4-66E7-EB8E-5B39BBFFD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montagne&#10;&#10;Description générée automatiquement">
            <a:extLst>
              <a:ext uri="{FF2B5EF4-FFF2-40B4-BE49-F238E27FC236}">
                <a16:creationId xmlns:a16="http://schemas.microsoft.com/office/drawing/2014/main" id="{1369F66C-5180-1DFE-7C5A-24C9A98890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11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63C4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32B6692-3057-29D0-F9E3-A8D85D92641A}"/>
              </a:ext>
            </a:extLst>
          </p:cNvPr>
          <p:cNvSpPr txBox="1"/>
          <p:nvPr/>
        </p:nvSpPr>
        <p:spPr>
          <a:xfrm>
            <a:off x="5433791" y="173690"/>
            <a:ext cx="8302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Nantua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B4A6C5-65E6-06AF-9F71-1857C4F7A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36599-2881-4A11-AE48-F71F685A1489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4B4A6F-6EF2-59F8-657D-DB5389D52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AE3533-DAAF-CF81-7889-F8C4E469E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ravin, entouré&#10;&#10;Description générée automatiquement">
            <a:extLst>
              <a:ext uri="{FF2B5EF4-FFF2-40B4-BE49-F238E27FC236}">
                <a16:creationId xmlns:a16="http://schemas.microsoft.com/office/drawing/2014/main" id="{1F4BB262-C9D6-1D20-7BE2-68F18057CD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56281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B23F3E0-7977-63A0-1C78-D84F5447C54A}"/>
              </a:ext>
            </a:extLst>
          </p:cNvPr>
          <p:cNvSpPr txBox="1"/>
          <p:nvPr/>
        </p:nvSpPr>
        <p:spPr>
          <a:xfrm>
            <a:off x="3038621" y="227587"/>
            <a:ext cx="7202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Lac De Nantua  ,Nantua Et Le Viaduc  de Nantua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97D906B-D7B7-1744-F9AD-8004469F1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2D4D1-CEF3-4790-833E-C1E5D6706096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53090B-9D9C-45D6-E921-D46D62491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617E7F-1B96-EB19-90CA-57C221EB7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entouré&#10;&#10;Description générée automatiquement">
            <a:extLst>
              <a:ext uri="{FF2B5EF4-FFF2-40B4-BE49-F238E27FC236}">
                <a16:creationId xmlns:a16="http://schemas.microsoft.com/office/drawing/2014/main" id="{4FE30225-B6C9-0963-573B-7F62E68825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175" y="627698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33A2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44F63D2-01F6-B28F-9700-D55B2DAA26A6}"/>
              </a:ext>
            </a:extLst>
          </p:cNvPr>
          <p:cNvSpPr txBox="1"/>
          <p:nvPr/>
        </p:nvSpPr>
        <p:spPr>
          <a:xfrm>
            <a:off x="4638118" y="227587"/>
            <a:ext cx="8650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Lac En Automne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EA7C98F-3390-5D30-0879-C47A82E8A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688C-B85F-4A61-BDB4-4B7AD0B72106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F33B96-A946-554D-D780-DC9893262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C35CA7-B114-967C-3278-EEC31E31C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9CDB97DB-D2FB-451E-20D9-7FDDB2395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228600"/>
            <a:ext cx="8078941" cy="64008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FF47E0-A346-55E8-5D55-8D9803658746}"/>
              </a:ext>
            </a:extLst>
          </p:cNvPr>
          <p:cNvSpPr txBox="1"/>
          <p:nvPr/>
        </p:nvSpPr>
        <p:spPr>
          <a:xfrm>
            <a:off x="8705088" y="3822192"/>
            <a:ext cx="3486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L’Hôtel De ville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A67967C-1F3A-D222-695A-5675F92D1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8C20F-38A7-4486-85B3-3097D485332E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A5AD66-FF78-A80F-515C-EC67F7329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7539A3-1DD8-ECDA-8390-319F1E4B9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nature, pente&#10;&#10;Description générée automatiquement">
            <a:extLst>
              <a:ext uri="{FF2B5EF4-FFF2-40B4-BE49-F238E27FC236}">
                <a16:creationId xmlns:a16="http://schemas.microsoft.com/office/drawing/2014/main" id="{5A565000-92C1-D769-B165-3AE4577E68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84F4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3759746-61C2-3E69-AFB9-2653C3869BE1}"/>
              </a:ext>
            </a:extLst>
          </p:cNvPr>
          <p:cNvSpPr txBox="1"/>
          <p:nvPr/>
        </p:nvSpPr>
        <p:spPr>
          <a:xfrm>
            <a:off x="4782312" y="227583"/>
            <a:ext cx="5924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retord En Hiver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E75C7E3-48E2-BAA0-38FD-9F2A0C705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9DE7B-3260-488B-945F-5DD2EF1C669B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F6A962-7EA3-5C91-D89D-AFDD9104D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9E5830-CEEA-C813-559F-37BBC148B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extérieur, rue&#10;&#10;Description générée automatiquement">
            <a:extLst>
              <a:ext uri="{FF2B5EF4-FFF2-40B4-BE49-F238E27FC236}">
                <a16:creationId xmlns:a16="http://schemas.microsoft.com/office/drawing/2014/main" id="{BB0801FF-D355-C40D-EE6B-ABB354A301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3625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CABC9D5-0A2D-6654-56DA-3198F84946DE}"/>
              </a:ext>
            </a:extLst>
          </p:cNvPr>
          <p:cNvSpPr txBox="1"/>
          <p:nvPr/>
        </p:nvSpPr>
        <p:spPr>
          <a:xfrm>
            <a:off x="5800705" y="227583"/>
            <a:ext cx="7029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Nantua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82B0837-1B9D-1125-2A28-24903403E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59342-E24E-426E-9E63-F89B5070B02D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6ABB1D-5EE0-D397-8509-A5DAC5F1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32E11F-52FC-2DBD-00D0-9D4A432AD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tour&#10;&#10;Description générée automatiquement">
            <a:extLst>
              <a:ext uri="{FF2B5EF4-FFF2-40B4-BE49-F238E27FC236}">
                <a16:creationId xmlns:a16="http://schemas.microsoft.com/office/drawing/2014/main" id="{971608FD-D62A-85A7-BA0B-0788302455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456923-176D-C4A0-56C6-86F817492659}"/>
              </a:ext>
            </a:extLst>
          </p:cNvPr>
          <p:cNvSpPr txBox="1"/>
          <p:nvPr/>
        </p:nvSpPr>
        <p:spPr>
          <a:xfrm>
            <a:off x="5650992" y="243357"/>
            <a:ext cx="802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Nantua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BB025B9-40A7-657F-8D22-8001881D7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8540-FAD1-4F7F-BE8E-8CF1C0158C2F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CD5379-3DAE-8251-5CD2-561443A8F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E5A859-FF0A-0E9B-6CB2-CF2D9DEF2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nature&#10;&#10;Description générée automatiquement">
            <a:extLst>
              <a:ext uri="{FF2B5EF4-FFF2-40B4-BE49-F238E27FC236}">
                <a16:creationId xmlns:a16="http://schemas.microsoft.com/office/drawing/2014/main" id="{E2412EE8-FA1E-247A-A66A-464ED2DCD4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59E87C-5C13-28E8-CD98-4C2C08C25069}"/>
              </a:ext>
            </a:extLst>
          </p:cNvPr>
          <p:cNvSpPr txBox="1"/>
          <p:nvPr/>
        </p:nvSpPr>
        <p:spPr>
          <a:xfrm>
            <a:off x="4379976" y="243357"/>
            <a:ext cx="622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Autour D’Un Ecrin De Verdure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8CE2E43-251E-2FC6-7FCF-48452870B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0B9CB-EC60-432E-9AFA-2ECF14B7406F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36AFB4-D398-4317-0DC5-498F8E3C1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2A2ADC-E4BE-DD21-ED69-E13D1E7ED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3455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bâtiment, extérieur, ciel, église&#10;&#10;Description générée automatiquement">
            <a:extLst>
              <a:ext uri="{FF2B5EF4-FFF2-40B4-BE49-F238E27FC236}">
                <a16:creationId xmlns:a16="http://schemas.microsoft.com/office/drawing/2014/main" id="{E6FFC25A-0559-F02C-8438-8E0CBC7CE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175" y="627697"/>
            <a:ext cx="10915649" cy="560260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C8895F8-3B60-4B89-B3E5-5126A045487C}"/>
              </a:ext>
            </a:extLst>
          </p:cNvPr>
          <p:cNvSpPr txBox="1"/>
          <p:nvPr/>
        </p:nvSpPr>
        <p:spPr>
          <a:xfrm>
            <a:off x="1856935" y="166031"/>
            <a:ext cx="11497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d’Extérieur  ,Sur le parvis de L’Eglise abbatiale Saint Michel de Nantua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EFD1B9-C6DD-608A-0D53-D72C9CF9B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4A6FE-A4E8-415A-8407-399626F97409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A38C3D7-252A-CF69-D141-C19A65924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BA805DD-4688-9F76-917C-DFC8C8259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roche, nature&#10;&#10;Description générée automatiquement">
            <a:extLst>
              <a:ext uri="{FF2B5EF4-FFF2-40B4-BE49-F238E27FC236}">
                <a16:creationId xmlns:a16="http://schemas.microsoft.com/office/drawing/2014/main" id="{F544FA75-70DD-1717-5934-F7F8A51AF1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D45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3AB9513-37EF-D845-087A-CF44C2F8DCF2}"/>
              </a:ext>
            </a:extLst>
          </p:cNvPr>
          <p:cNvSpPr txBox="1"/>
          <p:nvPr/>
        </p:nvSpPr>
        <p:spPr>
          <a:xfrm>
            <a:off x="2798064" y="166032"/>
            <a:ext cx="7443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L’Eglise  , Au centre  ,Vue Des Falaises de la Ville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7C7A958-4D5E-0AE2-870D-21AE90020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8B25-9FFE-4CA8-AAF8-C855D3D29F6B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E1BC1E-76C9-8FE1-5400-2C43E1BCC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820C59-C7ED-8AD3-FB08-F3289F9C6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pierre, autel&#10;&#10;Description générée automatiquement">
            <a:extLst>
              <a:ext uri="{FF2B5EF4-FFF2-40B4-BE49-F238E27FC236}">
                <a16:creationId xmlns:a16="http://schemas.microsoft.com/office/drawing/2014/main" id="{ACDD74DA-8CA6-B42B-A2A6-C1E62C9C4E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9" y="237744"/>
            <a:ext cx="7405074" cy="638251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C09BF7-1E0A-1FEF-A42F-1D6BC4FF2917}"/>
              </a:ext>
            </a:extLst>
          </p:cNvPr>
          <p:cNvSpPr txBox="1"/>
          <p:nvPr/>
        </p:nvSpPr>
        <p:spPr>
          <a:xfrm>
            <a:off x="8028432" y="4105657"/>
            <a:ext cx="3858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Chœur De L’Eglise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7E912D6-AD4B-C0CC-16CD-58D63B07C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14C3C-7488-4FCA-8781-9268E29C591B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486176-EC4D-DEE5-E3BA-0E48CE5FD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2D971F-B713-62A3-BB66-D0570006A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05F4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 6" descr="Une image contenant bâtiment, intérieur, pierre, allée&#10;&#10;Description générée automatiquement">
            <a:extLst>
              <a:ext uri="{FF2B5EF4-FFF2-40B4-BE49-F238E27FC236}">
                <a16:creationId xmlns:a16="http://schemas.microsoft.com/office/drawing/2014/main" id="{94138CE9-29C2-20FC-5ABF-DBC087705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175" y="571500"/>
            <a:ext cx="10915649" cy="5715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66AA9AC-14B2-6C3C-D5AA-0A46E8E95F06}"/>
              </a:ext>
            </a:extLst>
          </p:cNvPr>
          <p:cNvSpPr txBox="1"/>
          <p:nvPr/>
        </p:nvSpPr>
        <p:spPr>
          <a:xfrm>
            <a:off x="4931664" y="129290"/>
            <a:ext cx="7260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Orgue Et nef Centrale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9B53146-4812-BCC5-00E1-990043964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B304-3854-4515-8BAB-5E8C200314A1}" type="datetime1">
              <a:rPr lang="fr-FR" smtClean="0"/>
              <a:t>19/05/2022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88DE331-55B5-15BB-96CA-F6EDC24C6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1F1318F-0AC4-2F64-684A-6E149AA9A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roche, arbre&#10;&#10;Description générée automatiquement">
            <a:extLst>
              <a:ext uri="{FF2B5EF4-FFF2-40B4-BE49-F238E27FC236}">
                <a16:creationId xmlns:a16="http://schemas.microsoft.com/office/drawing/2014/main" id="{7AF4AD28-F67E-A09B-8A8B-2613FF2FB0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A6C3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54B6105-F5A0-2026-D9F6-F2A5497671A8}"/>
              </a:ext>
            </a:extLst>
          </p:cNvPr>
          <p:cNvSpPr txBox="1"/>
          <p:nvPr/>
        </p:nvSpPr>
        <p:spPr>
          <a:xfrm>
            <a:off x="3446526" y="166028"/>
            <a:ext cx="7905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Chapelle  Sainte  Laurent  D’Etables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CE892DA-1CE7-448E-D4FC-9EFF92913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7BCBC-9F32-418F-878D-28CE2D969EB6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B48997-EE4A-7531-3E25-FBA52D92B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3D6ED5-EACE-A750-A585-779564C9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route&#10;&#10;Description générée automatiquement">
            <a:extLst>
              <a:ext uri="{FF2B5EF4-FFF2-40B4-BE49-F238E27FC236}">
                <a16:creationId xmlns:a16="http://schemas.microsoft.com/office/drawing/2014/main" id="{915F3BFD-D1FC-1EB2-E7C8-A745BB9DFE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1531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5641FA6-F347-F163-A762-2F368E28A9BD}"/>
              </a:ext>
            </a:extLst>
          </p:cNvPr>
          <p:cNvSpPr txBox="1"/>
          <p:nvPr/>
        </p:nvSpPr>
        <p:spPr>
          <a:xfrm>
            <a:off x="5449824" y="142269"/>
            <a:ext cx="7600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Ceignes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4697F44-0585-6AB2-C952-4D4EAC952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B61E3-DDD9-4F76-A294-40360835365F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063890-4B76-382D-1E17-F0CFBFC49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3E60F8-9907-AB59-DBC6-B72859BFF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nature, ciel&#10;&#10;Description générée automatiquement">
            <a:extLst>
              <a:ext uri="{FF2B5EF4-FFF2-40B4-BE49-F238E27FC236}">
                <a16:creationId xmlns:a16="http://schemas.microsoft.com/office/drawing/2014/main" id="{723885D6-A13D-BD1F-F401-F0EBFD50C5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667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E7AA7AE-6529-41A3-0AEF-E343227D58D7}"/>
              </a:ext>
            </a:extLst>
          </p:cNvPr>
          <p:cNvSpPr txBox="1"/>
          <p:nvPr/>
        </p:nvSpPr>
        <p:spPr>
          <a:xfrm>
            <a:off x="3853053" y="271177"/>
            <a:ext cx="7448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en Hauteur Du Village du Cerdon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8006B77-E680-14A5-E590-99445751B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8E5B1-A1BB-46DB-86DD-0442A1F06937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1380DB-1039-80AD-6363-633EFC6B0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FEEE33-F439-B0A3-0512-00B7DB74C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montagne, nature, roche, extérieur&#10;&#10;Description générée automatiquement">
            <a:extLst>
              <a:ext uri="{FF2B5EF4-FFF2-40B4-BE49-F238E27FC236}">
                <a16:creationId xmlns:a16="http://schemas.microsoft.com/office/drawing/2014/main" id="{8EC4E604-D60C-24C0-3ED7-C5C27378C9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476250"/>
            <a:ext cx="11753850" cy="62103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539775-EA2C-E3D0-2F9C-9D1A63615D5C}"/>
              </a:ext>
            </a:extLst>
          </p:cNvPr>
          <p:cNvSpPr txBox="1"/>
          <p:nvPr/>
        </p:nvSpPr>
        <p:spPr>
          <a:xfrm>
            <a:off x="5193792" y="0"/>
            <a:ext cx="768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Tour De </a:t>
            </a:r>
            <a:r>
              <a:rPr lang="fr-FR" sz="2000" b="1" dirty="0" err="1">
                <a:solidFill>
                  <a:schemeClr val="bg1"/>
                </a:solidFill>
              </a:rPr>
              <a:t>Carmier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82F7724-7364-EAB5-E71B-60928F5A6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BD19-57F4-487F-A273-561F0EBA27ED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FBF863-EA4F-469D-6508-FA03EB0C4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32FB08-CF4D-7296-E274-C0C4B3DD6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maison, bâtiment gouvernemental&#10;&#10;Description générée automatiquement">
            <a:extLst>
              <a:ext uri="{FF2B5EF4-FFF2-40B4-BE49-F238E27FC236}">
                <a16:creationId xmlns:a16="http://schemas.microsoft.com/office/drawing/2014/main" id="{2DC17BA9-F443-A03E-5172-5C35E23FB8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495299"/>
            <a:ext cx="11548534" cy="604096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EEF06F-4DEF-96A2-1336-44E81BF273CA}"/>
              </a:ext>
            </a:extLst>
          </p:cNvPr>
          <p:cNvSpPr txBox="1"/>
          <p:nvPr/>
        </p:nvSpPr>
        <p:spPr>
          <a:xfrm>
            <a:off x="5394960" y="47595"/>
            <a:ext cx="8284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Mairie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F7777AA-DAE7-BF18-105B-A557481E8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FBDBB-5806-4025-A54D-582047732709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61F908-15AE-C09E-09BC-9AF505C62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F44967-04F8-4DDE-D319-366F1382B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montagne, extérieur&#10;&#10;Description générée automatiquement">
            <a:extLst>
              <a:ext uri="{FF2B5EF4-FFF2-40B4-BE49-F238E27FC236}">
                <a16:creationId xmlns:a16="http://schemas.microsoft.com/office/drawing/2014/main" id="{33DD49F0-A6D8-8036-707B-1D34891239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33399"/>
            <a:ext cx="11548534" cy="600286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3DDE7F-8685-EED0-095C-94B237BC50D1}"/>
              </a:ext>
            </a:extLst>
          </p:cNvPr>
          <p:cNvSpPr txBox="1"/>
          <p:nvPr/>
        </p:nvSpPr>
        <p:spPr>
          <a:xfrm>
            <a:off x="5522976" y="66645"/>
            <a:ext cx="7790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Cerdon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87BE6EF-0796-2013-42BB-2DF11652E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9C6D-A8E0-4584-82CC-89E7DA853A37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128A20-8A10-91AB-22B0-5C8486142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A327C6-D974-A4A4-AE7B-C159D6A48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pierre&#10;&#10;Description générée automatiquement">
            <a:extLst>
              <a:ext uri="{FF2B5EF4-FFF2-40B4-BE49-F238E27FC236}">
                <a16:creationId xmlns:a16="http://schemas.microsoft.com/office/drawing/2014/main" id="{BE65676E-76E7-7635-96CE-0BA3B9985B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F3D3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0A05AAD-EFD3-06CF-2E07-19689DE613FF}"/>
              </a:ext>
            </a:extLst>
          </p:cNvPr>
          <p:cNvSpPr txBox="1"/>
          <p:nvPr/>
        </p:nvSpPr>
        <p:spPr>
          <a:xfrm>
            <a:off x="5290566" y="192856"/>
            <a:ext cx="8096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Fort De L’Ecluse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54E8BC7-4F96-8EDE-EE4B-B306D1D34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59688-CEEA-4078-A9E2-9C3AE55D6E75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16E50D-5DD0-719C-7421-DE0AA74DD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A74482-CF3E-8920-FFC5-08D980D9C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nature&#10;&#10;Description générée automatiquement">
            <a:extLst>
              <a:ext uri="{FF2B5EF4-FFF2-40B4-BE49-F238E27FC236}">
                <a16:creationId xmlns:a16="http://schemas.microsoft.com/office/drawing/2014/main" id="{6A6BEDA6-1359-3DD2-145D-852C5716D5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8384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95D21B-EA92-C76D-E7FE-679FC37980AA}"/>
              </a:ext>
            </a:extLst>
          </p:cNvPr>
          <p:cNvSpPr txBox="1"/>
          <p:nvPr/>
        </p:nvSpPr>
        <p:spPr>
          <a:xfrm>
            <a:off x="4133088" y="227583"/>
            <a:ext cx="784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Fort De L’Ecluse  à la Tombé de la Nuit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2D65F9-A0D6-2262-850C-75F644F80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7C1-C06A-45AB-8075-F659CBC79465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D03F29-B586-C641-B930-186193279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08C1A7-6792-0193-16B6-224DD9530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pierre&#10;&#10;Description générée automatiquement">
            <a:extLst>
              <a:ext uri="{FF2B5EF4-FFF2-40B4-BE49-F238E27FC236}">
                <a16:creationId xmlns:a16="http://schemas.microsoft.com/office/drawing/2014/main" id="{4823B5A0-AD53-7292-397F-581CC617DF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2623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61B74EF-972E-5999-96C6-22D9DCA724CF}"/>
              </a:ext>
            </a:extLst>
          </p:cNvPr>
          <p:cNvSpPr txBox="1"/>
          <p:nvPr/>
        </p:nvSpPr>
        <p:spPr>
          <a:xfrm>
            <a:off x="5278374" y="227587"/>
            <a:ext cx="803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Fort De L’Ecluse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B18AEE6-35F0-A8C9-9A1C-7C380D666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52BCC-D132-4BCA-8F80-080E653B049E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08F372-7B57-93E1-C9EC-289A5D65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7DAE54-4E35-AC3B-3ECD-20811E058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extérieur, colline&#10;&#10;Description générée automatiquement">
            <a:extLst>
              <a:ext uri="{FF2B5EF4-FFF2-40B4-BE49-F238E27FC236}">
                <a16:creationId xmlns:a16="http://schemas.microsoft.com/office/drawing/2014/main" id="{6A436FBD-639A-7116-D2D3-3AA451BF2D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258365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44D3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1BF3210-93DB-88FD-387E-25EAE16474A3}"/>
              </a:ext>
            </a:extLst>
          </p:cNvPr>
          <p:cNvSpPr txBox="1"/>
          <p:nvPr/>
        </p:nvSpPr>
        <p:spPr>
          <a:xfrm>
            <a:off x="4638655" y="242977"/>
            <a:ext cx="8191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De  Fort De L’Ecluse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999C229-2152-99A6-675F-7D169F478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8481-6F56-4D14-B55C-1DEF40AAEE24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538CF2-DF3E-DE44-29CB-31C0D4567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C96237-19EE-671F-9781-82ADE7696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montagne, plante&#10;&#10;Description générée automatiquement">
            <a:extLst>
              <a:ext uri="{FF2B5EF4-FFF2-40B4-BE49-F238E27FC236}">
                <a16:creationId xmlns:a16="http://schemas.microsoft.com/office/drawing/2014/main" id="{DD8E4232-C20F-44FF-23B9-44FADFF6D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6" y="256032"/>
            <a:ext cx="8254231" cy="641908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1A31E9-8DCC-891D-98A5-50291F3FF29C}"/>
              </a:ext>
            </a:extLst>
          </p:cNvPr>
          <p:cNvSpPr txBox="1"/>
          <p:nvPr/>
        </p:nvSpPr>
        <p:spPr>
          <a:xfrm>
            <a:off x="8723376" y="4718304"/>
            <a:ext cx="329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Fort De L’Ecluse ,à </a:t>
            </a:r>
            <a:r>
              <a:rPr lang="fr-FR" sz="2400" b="1" dirty="0" err="1">
                <a:solidFill>
                  <a:schemeClr val="bg1"/>
                </a:solidFill>
              </a:rPr>
              <a:t>Léaz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6ACD1AE-F6C9-C113-0F7D-A96FA3F6C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1C40E-95C8-4410-B0ED-CABC732D48F1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D24D41-7C4D-F99B-A823-041D57E30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9740A2-E0FA-3C1A-0BEE-EE2A4B2F9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montagne, extérieur, bâtiment&#10;&#10;Description générée automatiquement">
            <a:extLst>
              <a:ext uri="{FF2B5EF4-FFF2-40B4-BE49-F238E27FC236}">
                <a16:creationId xmlns:a16="http://schemas.microsoft.com/office/drawing/2014/main" id="{6C68F4EF-F7E8-AA9B-427A-DF105BB7EF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54F4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3A466C7-8313-D042-8033-445E81FA0919}"/>
              </a:ext>
            </a:extLst>
          </p:cNvPr>
          <p:cNvSpPr txBox="1"/>
          <p:nvPr/>
        </p:nvSpPr>
        <p:spPr>
          <a:xfrm>
            <a:off x="5266944" y="227583"/>
            <a:ext cx="9391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Fort  de  L’Ecluse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8283BF3-6076-1746-ED04-AAA8FF4BE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9E9D-A29D-44EB-8051-40E41D5F7A28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8536E8-23AB-05AB-019F-6392CDA71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6AFB77-3556-F31C-5443-6FEA60C9B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averne&#10;&#10;Description générée automatiquement">
            <a:extLst>
              <a:ext uri="{FF2B5EF4-FFF2-40B4-BE49-F238E27FC236}">
                <a16:creationId xmlns:a16="http://schemas.microsoft.com/office/drawing/2014/main" id="{55BB7A84-564A-67B6-9F05-4FE476D9E5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95E3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82A89B0-81EE-7915-B402-6E2B2036622D}"/>
              </a:ext>
            </a:extLst>
          </p:cNvPr>
          <p:cNvSpPr txBox="1"/>
          <p:nvPr/>
        </p:nvSpPr>
        <p:spPr>
          <a:xfrm>
            <a:off x="3559302" y="120813"/>
            <a:ext cx="76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Grottes De La Balme et Les Grottes du Cerdon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0606E4D-2068-4B21-F55B-9535FC7C0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D8B07-B6CB-4485-81EC-DDDBE3495E45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F19020-E5C8-EDBA-6DC4-5972C62AF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8758F4-9597-CBE0-D496-DDDA6D93F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herbe, extérieur, nature&#10;&#10;Description générée automatiquement">
            <a:extLst>
              <a:ext uri="{FF2B5EF4-FFF2-40B4-BE49-F238E27FC236}">
                <a16:creationId xmlns:a16="http://schemas.microsoft.com/office/drawing/2014/main" id="{4F8E284A-70E8-0354-EB4F-84625129D4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262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6D6D3DB-5C80-95EA-63C2-49EE3F446384}"/>
              </a:ext>
            </a:extLst>
          </p:cNvPr>
          <p:cNvSpPr txBox="1"/>
          <p:nvPr/>
        </p:nvSpPr>
        <p:spPr>
          <a:xfrm>
            <a:off x="4828794" y="193965"/>
            <a:ext cx="838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Château Des </a:t>
            </a:r>
            <a:r>
              <a:rPr lang="fr-FR" sz="2000" b="1" dirty="0" err="1">
                <a:solidFill>
                  <a:schemeClr val="bg1"/>
                </a:solidFill>
              </a:rPr>
              <a:t>Allymes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3D41444-92A3-57A8-608D-8B324DD7B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177D5-41F3-4D7B-A5D7-FF3CB137851D}" type="datetime1">
              <a:rPr lang="fr-FR" smtClean="0"/>
              <a:t>19/05/2022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D0C6F0-2E39-EE1F-7826-7A44B7DAD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DD8128-4442-9285-E4F9-AA90C5E32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300</Words>
  <Application>Microsoft Office PowerPoint</Application>
  <PresentationFormat>Grand écran</PresentationFormat>
  <Paragraphs>125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15</cp:revision>
  <dcterms:created xsi:type="dcterms:W3CDTF">2022-04-09T03:54:21Z</dcterms:created>
  <dcterms:modified xsi:type="dcterms:W3CDTF">2022-05-19T08:13:28Z</dcterms:modified>
</cp:coreProperties>
</file>