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60" r:id="rId2"/>
    <p:sldId id="289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5" r:id="rId17"/>
    <p:sldId id="276" r:id="rId18"/>
    <p:sldId id="277" r:id="rId19"/>
    <p:sldId id="290" r:id="rId20"/>
    <p:sldId id="278" r:id="rId21"/>
    <p:sldId id="279" r:id="rId22"/>
    <p:sldId id="280" r:id="rId23"/>
    <p:sldId id="281" r:id="rId24"/>
    <p:sldId id="282" r:id="rId25"/>
    <p:sldId id="283" r:id="rId26"/>
    <p:sldId id="285" r:id="rId27"/>
    <p:sldId id="291" r:id="rId28"/>
    <p:sldId id="286" r:id="rId29"/>
    <p:sldId id="287" r:id="rId30"/>
    <p:sldId id="288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 varScale="1">
        <p:scale>
          <a:sx n="68" d="100"/>
          <a:sy n="68" d="100"/>
        </p:scale>
        <p:origin x="2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297229-D2EE-4196-AAA1-2F51FECA0BF2}" type="datetimeFigureOut">
              <a:rPr lang="fr-FR" smtClean="0"/>
              <a:t>19/05/2022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067531-343D-444E-BC93-F47220193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7536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3D065-710B-40F1-BA9B-2252B08FD0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CA6000-DFC6-410F-B0B5-EC2785A37B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721CAF-8340-452F-B476-32E95A86E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149D5-967B-49C4-A736-9CB31EEA2CE7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DC0C5F-F6EA-40E0-AAE0-2324F9B46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91F47B-C0EC-414D-9C06-551217178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230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89770-5F7B-427E-BBD9-EA514830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11E6A4-B940-4989-99C7-9370F8CD6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F4EFF5-9363-4F7E-AED6-95DF972AB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C362A-2152-4538-BEA3-92C14D05C330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EBA630-1D77-4758-8A75-916189760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F111A4-70D4-41C7-B785-694ABB1D0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7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7194CB-7D25-4E5B-9CBF-CC193ED37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F610E5-4FC8-40E3-8E55-875D57ED70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42041C-9768-4ED3-9348-700239295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9E3A9-0B65-4537-9E54-DB9BE1C550AD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A70B0A-342E-4746-BEAC-73C983EC4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7263CC-2469-44DE-89F1-21919BE92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693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F9F5DE-CFC8-40F3-B267-B9F1DFFB9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26B0F9-82A5-429E-B5CB-45B5E8ABEB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F46D21-75B2-4EB8-BC96-8FA597347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AB53BCA-ABC1-4D7D-AD7E-5C5E9BEA8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299D2-2253-4468-81F2-6F4CC12CC7CC}" type="datetime1">
              <a:rPr lang="fr-FR" smtClean="0"/>
              <a:t>19/05/2022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ECE314-DE5F-48BC-B4E6-44A46A5C4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C96116-4D45-4D40-932C-C0412C977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10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86BFC-3B84-4BEC-87AD-AE5BD9474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EDD56C-CBB9-45AD-B740-2EDD1910F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600AC43-CC10-40B9-8E65-8990F2D328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F513BA8-0324-4BD6-BE15-CD6F7B31C9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D6709C1-FCB4-4AB6-8EAB-C663FB00EB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147E447-4A7E-4BC4-866B-E6F3568EF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BFB19-D354-46AB-9634-8347FF659444}" type="datetime1">
              <a:rPr lang="fr-FR" smtClean="0"/>
              <a:t>19/05/2022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F028001-1FF1-4F52-ABA9-544C03350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C130477-A54B-4DA6-8A78-A2BB07196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317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0E3F9E-6501-425F-B372-3D953D888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A734DD5-6B6F-4B90-A87B-199F7EDD2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64CA0-B3DA-4F15-8257-0A011FA5A195}" type="datetime1">
              <a:rPr lang="fr-FR" smtClean="0"/>
              <a:t>19/05/2022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C858E8C-9A6E-4987-BD2A-EFC2B125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F7B16EA-B419-4F02-B768-D1B3A5DD8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067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3319E32-DF13-4615-A764-1F64F16D4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8FD4-7D45-439C-90CB-9E1A0442A907}" type="datetime1">
              <a:rPr lang="fr-FR" smtClean="0"/>
              <a:t>19/05/2022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D65725C-1D27-47E9-9994-B0230C97F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8BD6770-99F8-4B78-8603-B809F7A2D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892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9B4D0B-3B6C-40F1-A826-EBD4C0A94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7D7D68-8A66-4BEE-98B3-12A0016E2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CFF6B8-BCFB-451F-807C-41806E9C3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1A505B-3AEA-489A-99EA-A6FF1747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C8528-DB3D-4C63-95A2-C125B79562D1}" type="datetime1">
              <a:rPr lang="fr-FR" smtClean="0"/>
              <a:t>19/05/2022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F7BED7-9878-4E84-BF62-C659D0BD4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FEBAAB-AE85-4028-AAA7-73267176E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5998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DCEEF-B655-4CC8-9701-81B088D90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673AC89-A3F3-446F-A12E-04EF5D3EEF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DF960C1-DD41-4B5F-B6A2-E4117A90C4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4A9FF7-5B00-4700-9EC2-0DE02F013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3C2F-D48A-47A4-B0E0-273AE0FE1632}" type="datetime1">
              <a:rPr lang="fr-FR" smtClean="0"/>
              <a:t>19/05/2022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56464E-85AD-4B0C-A5D6-D0144B694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8A0A58-46EF-44C4-94A8-1DBA44D0F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486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6F57C-2D20-4E2C-9054-F4B764051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941781-B011-4733-A59B-3EA6D0352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F568A3-CFA4-4F6C-958F-2ED4A973A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BB0FF-97C5-4494-A1A1-E1BEA6D4D7F6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559121-661C-4620-8F12-9B29B44C1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EC2156-99C8-4D31-B809-A633FCB11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79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E766793-5896-4FFD-A023-C2AF5E85A5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86963D-D812-4842-AB10-4832D3564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A1418B-2C60-439B-A496-113A1DBB4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EED9-D593-4858-8C9C-A373428BBDDB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B11DDA-2B02-4C2E-A647-2E53746CB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B860A5-BA52-4052-B2E6-1C99904DC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173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FF2E37F-DE7D-4CFB-880F-816FAF589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B5A332-420C-4BD7-8819-74A9816B3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256F8C-194A-4A25-9901-CFC38A8758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89B9AD-91F4-4466-9B90-8E723CC73F94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6F7418-D3AA-4E48-B1E5-808BBF4BCE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909173-1BFD-4572-BB26-D91943725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96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F03A5C9-0F89-B669-9C71-E551710C9469}"/>
              </a:ext>
            </a:extLst>
          </p:cNvPr>
          <p:cNvSpPr txBox="1"/>
          <p:nvPr/>
        </p:nvSpPr>
        <p:spPr>
          <a:xfrm>
            <a:off x="4600135" y="2838567"/>
            <a:ext cx="50503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Lorient Vous Propose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8E96DE1A-4579-891A-3454-9CB42D4B3188}"/>
              </a:ext>
            </a:extLst>
          </p:cNvPr>
          <p:cNvSpPr txBox="1"/>
          <p:nvPr/>
        </p:nvSpPr>
        <p:spPr>
          <a:xfrm>
            <a:off x="4811150" y="3419269"/>
            <a:ext cx="76106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Ville De Guidel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47D1E3B-D272-6017-6AB6-635925B249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44E37-29C6-4BCE-9753-0E6759E56A73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0A36AD4-6912-02BA-D9F5-4A5A7510FC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4C7C6BF-DF2A-5F95-D48F-BE56B6756C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859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  <p:sndAc>
          <p:stSnd loop="1">
            <p:snd r:embed="rId2" name="videoplayback.wav"/>
          </p:stSnd>
        </p:sndAc>
      </p:transition>
    </mc:Choice>
    <mc:Fallback>
      <p:transition spd="slow" advClick="0" advTm="15000">
        <p:fade/>
        <p:sndAc>
          <p:stSnd loop="1">
            <p:snd r:embed="rId2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FEEC199-67A1-FEB1-6C7C-5D32AFDFFA2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Guidel [</a:t>
            </a:r>
            <a:r>
              <a:rPr lang="fr-FR" sz="4800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ɡidɛl</a:t>
            </a:r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] est une commune française, située dans le département du Morbihan, en bordure de l'océan Atlantique, limitée à l'ouest par la </a:t>
            </a:r>
            <a:r>
              <a:rPr lang="fr-FR" sz="4800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Laïta</a:t>
            </a:r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qui marque la limite avec le Finistère. Station balnéaire de la côte des mégalithes, son littoral comporte plusieurs plages sableuses.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56D695A-724A-069B-1DD0-E38E37872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C4B91-4DAE-458F-817D-94093FF40112}" type="datetime1">
              <a:rPr lang="fr-FR" smtClean="0"/>
              <a:t>19/05/2022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6E7A4E9-B158-131C-2CB6-3218AE066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8BEC177-47BB-EB0B-FC85-BB49FE6F8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4134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ciel, extérieur, rive, distance&#10;&#10;Description générée automatiquement">
            <a:extLst>
              <a:ext uri="{FF2B5EF4-FFF2-40B4-BE49-F238E27FC236}">
                <a16:creationId xmlns:a16="http://schemas.microsoft.com/office/drawing/2014/main" id="{E47D3F6C-6FE2-F2A9-A04F-3CF93904216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533400"/>
            <a:ext cx="10905066" cy="6115049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5FC8769A-1893-99FC-89D8-2ACED3B10FCB}"/>
              </a:ext>
            </a:extLst>
          </p:cNvPr>
          <p:cNvSpPr txBox="1"/>
          <p:nvPr/>
        </p:nvSpPr>
        <p:spPr>
          <a:xfrm>
            <a:off x="3291840" y="86809"/>
            <a:ext cx="8010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L’estuaire de la </a:t>
            </a:r>
            <a:r>
              <a:rPr lang="fr-FR" sz="2000" b="1" dirty="0" err="1"/>
              <a:t>laïta</a:t>
            </a:r>
            <a:r>
              <a:rPr lang="fr-FR" sz="2000" b="1" dirty="0"/>
              <a:t> sur la commune de Guidel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9AF9E3F-D02D-8840-C48F-54B01D733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79295-C5FC-4C34-8D3C-FC4DD5516718}" type="datetime1">
              <a:rPr lang="fr-FR" smtClean="0"/>
              <a:t>19/05/2022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7D78F34-4134-9E5C-A236-153D4EF34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656C171-32BD-1B19-F28A-C3E943CC1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1993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extérieur, eau&#10;&#10;Description générée automatiquement">
            <a:extLst>
              <a:ext uri="{FF2B5EF4-FFF2-40B4-BE49-F238E27FC236}">
                <a16:creationId xmlns:a16="http://schemas.microsoft.com/office/drawing/2014/main" id="{8102F33E-A760-C242-65B8-0679041E01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039BF2-0C3F-8A3B-F5BF-6633B82B6921}"/>
              </a:ext>
            </a:extLst>
          </p:cNvPr>
          <p:cNvSpPr txBox="1"/>
          <p:nvPr/>
        </p:nvSpPr>
        <p:spPr>
          <a:xfrm>
            <a:off x="1737360" y="243357"/>
            <a:ext cx="1082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poulier de L’estuaire de la </a:t>
            </a:r>
            <a:r>
              <a:rPr lang="fr-FR" sz="2000" b="1" dirty="0" err="1"/>
              <a:t>Laïta</a:t>
            </a:r>
            <a:r>
              <a:rPr lang="fr-FR" sz="2000" b="1" dirty="0"/>
              <a:t> (en arrière plan le Pouldu  à Clohars  Carnoët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1BC1849-F000-A643-A94A-348398FF6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FE5B6-C704-4466-B410-DDADC5BCA908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4FADED4-D335-5845-FB6B-39447B23F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1834237-C9F1-FE4B-AC58-D16E56A86F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89681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eau, rive&#10;&#10;Description générée automatiquement">
            <a:extLst>
              <a:ext uri="{FF2B5EF4-FFF2-40B4-BE49-F238E27FC236}">
                <a16:creationId xmlns:a16="http://schemas.microsoft.com/office/drawing/2014/main" id="{594E01C4-EBFB-529A-1F1B-9D320C4AC6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1523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7EE317A-D7D5-6E57-7B8C-1C099DADFC35}"/>
              </a:ext>
            </a:extLst>
          </p:cNvPr>
          <p:cNvSpPr txBox="1"/>
          <p:nvPr/>
        </p:nvSpPr>
        <p:spPr>
          <a:xfrm>
            <a:off x="3724275" y="227587"/>
            <a:ext cx="78295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L’estuaire De La </a:t>
            </a:r>
            <a:r>
              <a:rPr lang="fr-FR" sz="2000" b="1" dirty="0" err="1">
                <a:solidFill>
                  <a:schemeClr val="bg1"/>
                </a:solidFill>
              </a:rPr>
              <a:t>Laïta</a:t>
            </a:r>
            <a:r>
              <a:rPr lang="fr-FR" sz="2000" b="1" dirty="0">
                <a:solidFill>
                  <a:schemeClr val="bg1"/>
                </a:solidFill>
              </a:rPr>
              <a:t> à Marée Basse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F0DBCC2-B1DC-434F-E6BF-D16F3FF718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644C2-A7BA-473B-98C2-06E880C33D45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EDF126-B929-22AB-1E46-F469AFE654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E571531-2B8C-65ED-5217-0668C1CB1A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95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55F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au, extérieur, nature, rive&#10;&#10;Description générée automatiquement">
            <a:extLst>
              <a:ext uri="{FF2B5EF4-FFF2-40B4-BE49-F238E27FC236}">
                <a16:creationId xmlns:a16="http://schemas.microsoft.com/office/drawing/2014/main" id="{B804DB3C-CCB1-A2DB-83A5-66D868DAFC9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BF1AC97-A5DE-EB70-9F23-DCD84A24B8A0}"/>
              </a:ext>
            </a:extLst>
          </p:cNvPr>
          <p:cNvSpPr txBox="1"/>
          <p:nvPr/>
        </p:nvSpPr>
        <p:spPr>
          <a:xfrm>
            <a:off x="2592324" y="18395"/>
            <a:ext cx="10076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Guidel Plages Vue Du Pouldu  à  Clohars - Carnoët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35ED9C2-4498-E449-D2C5-8E2D27B89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8E124-FB75-4E7A-BE53-C420D79B4AA3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DDC8A84-83E7-8FF0-2A92-5579D35019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EBFC928-2F29-EC5A-DA3B-D1AA549EA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6442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5B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herbe, extérieur, ciel, nature&#10;&#10;Description générée automatiquement">
            <a:extLst>
              <a:ext uri="{FF2B5EF4-FFF2-40B4-BE49-F238E27FC236}">
                <a16:creationId xmlns:a16="http://schemas.microsoft.com/office/drawing/2014/main" id="{BA33D8BC-D839-5719-2B02-B6705E90CA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4633E5B-211E-888F-A92E-D4D9DC9284C1}"/>
              </a:ext>
            </a:extLst>
          </p:cNvPr>
          <p:cNvSpPr txBox="1"/>
          <p:nvPr/>
        </p:nvSpPr>
        <p:spPr>
          <a:xfrm>
            <a:off x="3337983" y="74325"/>
            <a:ext cx="82105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Guidel Plages Et l’Estuaire De La </a:t>
            </a:r>
            <a:r>
              <a:rPr lang="fr-FR" sz="2000" b="1" dirty="0" err="1">
                <a:solidFill>
                  <a:schemeClr val="bg1"/>
                </a:solidFill>
              </a:rPr>
              <a:t>Laïta</a:t>
            </a:r>
            <a:r>
              <a:rPr lang="fr-FR" sz="2000" b="1" dirty="0">
                <a:solidFill>
                  <a:schemeClr val="bg1"/>
                </a:solidFill>
              </a:rPr>
              <a:t> à marée Basse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B4C74D3-F942-29CF-FBF8-C7A0A0C35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895E9-CE79-48FA-885E-04D74C7943F6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F132001-3043-6371-78DF-280E93CE1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6B50826-685A-E362-2207-E856B364F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6588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658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herbe, extérieur, ciel, eau&#10;&#10;Description générée automatiquement">
            <a:extLst>
              <a:ext uri="{FF2B5EF4-FFF2-40B4-BE49-F238E27FC236}">
                <a16:creationId xmlns:a16="http://schemas.microsoft.com/office/drawing/2014/main" id="{CC956F4D-013C-5DFB-0A64-365AA5DF22A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AAC0713-A6E4-939A-9CA9-646E86376E21}"/>
              </a:ext>
            </a:extLst>
          </p:cNvPr>
          <p:cNvSpPr txBox="1"/>
          <p:nvPr/>
        </p:nvSpPr>
        <p:spPr>
          <a:xfrm>
            <a:off x="3803904" y="79950"/>
            <a:ext cx="8388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Plage  de la Falaise  à Guidel Plages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C9776A7-2625-1CD6-9897-995BFEE28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9AE7-62E0-4587-90D7-62E00BEC966A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8F9E18A-398F-E035-B49F-B15962A18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7996C8D-DB66-EABA-EC66-9CB809933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5275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461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nature, sableux&#10;&#10;Description générée automatiquement">
            <a:extLst>
              <a:ext uri="{FF2B5EF4-FFF2-40B4-BE49-F238E27FC236}">
                <a16:creationId xmlns:a16="http://schemas.microsoft.com/office/drawing/2014/main" id="{3D583791-0CB1-67E9-C511-0A82982A078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E3F74C9-D71E-21B3-7DBF-6DB4BBA23D81}"/>
              </a:ext>
            </a:extLst>
          </p:cNvPr>
          <p:cNvSpPr txBox="1"/>
          <p:nvPr/>
        </p:nvSpPr>
        <p:spPr>
          <a:xfrm>
            <a:off x="3619500" y="122283"/>
            <a:ext cx="6324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Crique des amoureux à Guidel Plages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49E4F74-A93A-2281-0D7C-B0DD9FF51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1BE9B-4BDC-4922-A65A-3B3D49D516CA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5DB005-1AD6-7132-BD16-9643296088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1916A05-9BE6-1E18-40A6-793AD0393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9391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F71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herbe, extérieur, ciel, eau&#10;&#10;Description générée automatiquement">
            <a:extLst>
              <a:ext uri="{FF2B5EF4-FFF2-40B4-BE49-F238E27FC236}">
                <a16:creationId xmlns:a16="http://schemas.microsoft.com/office/drawing/2014/main" id="{0ADE670E-0C50-B80E-472A-136BC60E6D0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B6EA922-42F3-3AC2-1273-DE27A2C10E94}"/>
              </a:ext>
            </a:extLst>
          </p:cNvPr>
          <p:cNvSpPr txBox="1"/>
          <p:nvPr/>
        </p:nvSpPr>
        <p:spPr>
          <a:xfrm>
            <a:off x="2505075" y="81704"/>
            <a:ext cx="74104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 Les Falaises Entre La plage  de la Falaise et la Plage Du </a:t>
            </a:r>
            <a:r>
              <a:rPr lang="fr-FR" sz="2000" b="1" dirty="0" err="1">
                <a:solidFill>
                  <a:schemeClr val="bg1"/>
                </a:solidFill>
              </a:rPr>
              <a:t>Loc’h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F8909E5-AA99-A216-6F3B-F4F6537F85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87E7A-EF81-44D2-9A15-EE574EA28506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584C4FE-3FF4-6BC5-F0DF-3A167EFE2E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1061A02-BFD5-1BD6-6481-9720F4F5B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20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plage, eau&#10;&#10;Description générée automatiquement">
            <a:extLst>
              <a:ext uri="{FF2B5EF4-FFF2-40B4-BE49-F238E27FC236}">
                <a16:creationId xmlns:a16="http://schemas.microsoft.com/office/drawing/2014/main" id="{147F37DA-A7BE-EF24-41BF-AC3BED1BF8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6553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D752401-B57E-9D1F-B4C1-3733B339C554}"/>
              </a:ext>
            </a:extLst>
          </p:cNvPr>
          <p:cNvSpPr txBox="1"/>
          <p:nvPr/>
        </p:nvSpPr>
        <p:spPr>
          <a:xfrm>
            <a:off x="4533880" y="166028"/>
            <a:ext cx="7658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Plage  Du </a:t>
            </a:r>
            <a:r>
              <a:rPr lang="fr-FR" sz="2400" b="1" dirty="0" err="1">
                <a:solidFill>
                  <a:schemeClr val="bg1"/>
                </a:solidFill>
              </a:rPr>
              <a:t>Loc’h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04A3E0E-604D-CE0B-AA51-4AA2ABB64D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B221B-1784-4A3A-A2AB-14A7436B63BF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B4A4303-01C7-3F68-80E9-FF7E5D188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C2D35D-F252-3FE7-370B-7E9B7824B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643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herbe, terrain&#10;&#10;Description générée automatiquement">
            <a:extLst>
              <a:ext uri="{FF2B5EF4-FFF2-40B4-BE49-F238E27FC236}">
                <a16:creationId xmlns:a16="http://schemas.microsoft.com/office/drawing/2014/main" id="{162052B0-24F0-CE79-3EBD-FFE2EEF3545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C5C3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8B83223-8BCA-297B-31C6-C6345720BBE5}"/>
              </a:ext>
            </a:extLst>
          </p:cNvPr>
          <p:cNvSpPr txBox="1"/>
          <p:nvPr/>
        </p:nvSpPr>
        <p:spPr>
          <a:xfrm>
            <a:off x="579120" y="227583"/>
            <a:ext cx="121919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Ganivelles  mises en Place pour Tenter de Freiner Le Recul De La Dune sous l’Action  de l’érosion  marine 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E359668-A4E8-8EE3-FEFD-25F663601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0C1BE-2DE2-4112-9998-8D35D7CA9620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A839644-37A2-73B6-EEE0-3D419D8AF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723D45A-659D-72EA-6A0F-CECA7D473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4768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eau, extérieur, ciel&#10;&#10;Description générée automatiquement">
            <a:extLst>
              <a:ext uri="{FF2B5EF4-FFF2-40B4-BE49-F238E27FC236}">
                <a16:creationId xmlns:a16="http://schemas.microsoft.com/office/drawing/2014/main" id="{A4E10B2B-1681-EAE6-9C3B-816BE3663A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0463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815851F-174C-22C2-2CBC-72C9B66BC123}"/>
              </a:ext>
            </a:extLst>
          </p:cNvPr>
          <p:cNvSpPr txBox="1"/>
          <p:nvPr/>
        </p:nvSpPr>
        <p:spPr>
          <a:xfrm>
            <a:off x="4143756" y="230541"/>
            <a:ext cx="85534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Fort Du </a:t>
            </a:r>
            <a:r>
              <a:rPr lang="fr-FR" sz="2000" b="1" dirty="0" err="1">
                <a:solidFill>
                  <a:schemeClr val="bg1"/>
                </a:solidFill>
              </a:rPr>
              <a:t>Loc</a:t>
            </a:r>
            <a:r>
              <a:rPr lang="fr-FR" sz="2000" b="1" dirty="0">
                <a:solidFill>
                  <a:schemeClr val="bg1"/>
                </a:solidFill>
              </a:rPr>
              <a:t>’ h Vue Des étangs 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4E82514-02C1-E4FC-5117-1AFB20A78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3581-D8BA-464E-91C6-E7E9485D4FF4}" type="datetime1">
              <a:rPr lang="fr-FR" smtClean="0"/>
              <a:t>19/05/2022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F2273F5-A161-48C0-2A16-A31E9592C7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5F99E8B-F2D1-BC78-7CED-B71435F5C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124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eau, plage&#10;&#10;Description générée automatiquement">
            <a:extLst>
              <a:ext uri="{FF2B5EF4-FFF2-40B4-BE49-F238E27FC236}">
                <a16:creationId xmlns:a16="http://schemas.microsoft.com/office/drawing/2014/main" id="{30ACA8AF-A76E-15F9-51C7-6C61DA8ED1E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C3E3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451ABCB-A11D-A09C-D9B7-B2048D6C7DB4}"/>
              </a:ext>
            </a:extLst>
          </p:cNvPr>
          <p:cNvSpPr txBox="1"/>
          <p:nvPr/>
        </p:nvSpPr>
        <p:spPr>
          <a:xfrm>
            <a:off x="4782312" y="227583"/>
            <a:ext cx="75628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plage De Pen er Malo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9341EE4-0D86-FB72-F082-CAF402016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4E06F-EC70-4B80-B077-F2277BE2237A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7255E4-084F-FE04-53E1-98AB7B740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E35FDD8-BC96-6182-7410-3A6C06892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15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plage, nature&#10;&#10;Description générée automatiquement">
            <a:extLst>
              <a:ext uri="{FF2B5EF4-FFF2-40B4-BE49-F238E27FC236}">
                <a16:creationId xmlns:a16="http://schemas.microsoft.com/office/drawing/2014/main" id="{A7F64428-E378-D651-E8F3-798574CBBF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0433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1FC5A66-82DB-C9D3-6332-870560644C1D}"/>
              </a:ext>
            </a:extLst>
          </p:cNvPr>
          <p:cNvSpPr txBox="1"/>
          <p:nvPr/>
        </p:nvSpPr>
        <p:spPr>
          <a:xfrm>
            <a:off x="3534918" y="227583"/>
            <a:ext cx="70675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plage du Fort Bloqué  et le Fort Bloqué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C83EA77-FC37-BD0A-92C0-2BE752844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FBC3-1A36-4D0B-8FBE-CE038DF8C59F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3218C00-B313-33FF-B785-69A8C11CFA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C575B0-63DB-0E1D-8611-2330376F5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6663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 4" descr="Une image contenant extérieur, ciel, arbre, eau&#10;&#10;Description générée automatiquement">
            <a:extLst>
              <a:ext uri="{FF2B5EF4-FFF2-40B4-BE49-F238E27FC236}">
                <a16:creationId xmlns:a16="http://schemas.microsoft.com/office/drawing/2014/main" id="{A17AFB2D-A142-5EC0-C7EC-00554875B8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6700" y="381000"/>
            <a:ext cx="11620500" cy="62484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4F01987-7014-C1F1-FE21-A72E324CCDDA}"/>
              </a:ext>
            </a:extLst>
          </p:cNvPr>
          <p:cNvSpPr txBox="1"/>
          <p:nvPr/>
        </p:nvSpPr>
        <p:spPr>
          <a:xfrm>
            <a:off x="3108960" y="-47655"/>
            <a:ext cx="8138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</a:t>
            </a:r>
            <a:r>
              <a:rPr lang="fr-FR" sz="2000" b="1" dirty="0" err="1">
                <a:solidFill>
                  <a:schemeClr val="bg1"/>
                </a:solidFill>
              </a:rPr>
              <a:t>Laïta</a:t>
            </a:r>
            <a:r>
              <a:rPr lang="fr-FR" sz="2000" b="1" dirty="0">
                <a:solidFill>
                  <a:schemeClr val="bg1"/>
                </a:solidFill>
              </a:rPr>
              <a:t>  à Hauteur des Prés du </a:t>
            </a:r>
            <a:r>
              <a:rPr lang="fr-FR" sz="2000" b="1" dirty="0" err="1">
                <a:solidFill>
                  <a:schemeClr val="bg1"/>
                </a:solidFill>
              </a:rPr>
              <a:t>Frout</a:t>
            </a:r>
            <a:r>
              <a:rPr lang="fr-FR" sz="2000" b="1" dirty="0">
                <a:solidFill>
                  <a:schemeClr val="bg1"/>
                </a:solidFill>
              </a:rPr>
              <a:t>  à Guidel 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EE8B3F8-B5D4-2D4F-44ED-E5B59F581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7973-1711-46FA-A9B0-B8E58F3C3187}" type="datetime1">
              <a:rPr lang="fr-FR" smtClean="0"/>
              <a:t>19/05/2022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5F59312-40A9-BA25-6B2C-4A300C283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03ED66A-155E-F9A6-41A9-9D3197F8C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078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8CB19FB-7C96-4FEC-9331-E826E4E36C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herbe, extérieur, ciel, arbre&#10;&#10;Description générée automatiquement">
            <a:extLst>
              <a:ext uri="{FF2B5EF4-FFF2-40B4-BE49-F238E27FC236}">
                <a16:creationId xmlns:a16="http://schemas.microsoft.com/office/drawing/2014/main" id="{08A02198-3DEA-AC31-F68F-38CCDE2C0CE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838200" y="0"/>
            <a:ext cx="9928860" cy="6854190"/>
          </a:xfrm>
          <a:prstGeom prst="rect">
            <a:avLst/>
          </a:prstGeom>
          <a:ln w="15875">
            <a:solidFill>
              <a:srgbClr val="FFC000"/>
            </a:solidFill>
          </a:ln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DF071BB7-867E-46A9-A7C2-3FCB28CB8F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3810"/>
            <a:ext cx="12192000" cy="6858000"/>
            <a:chOff x="0" y="-3810"/>
            <a:chExt cx="12192000" cy="68580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6FF0FCAE-6984-42EA-83CB-9F69F24A3E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0219" y="-3810"/>
              <a:ext cx="8273365" cy="6858000"/>
            </a:xfrm>
            <a:custGeom>
              <a:avLst/>
              <a:gdLst>
                <a:gd name="connsiteX0" fmla="*/ 4102025 w 8273365"/>
                <a:gd name="connsiteY0" fmla="*/ 169161 h 6858000"/>
                <a:gd name="connsiteX1" fmla="*/ 1827641 w 8273365"/>
                <a:gd name="connsiteY1" fmla="*/ 1129498 h 6858000"/>
                <a:gd name="connsiteX2" fmla="*/ 1132950 w 8273365"/>
                <a:gd name="connsiteY2" fmla="*/ 2178191 h 6858000"/>
                <a:gd name="connsiteX3" fmla="*/ 877835 w 8273365"/>
                <a:gd name="connsiteY3" fmla="*/ 3466345 h 6858000"/>
                <a:gd name="connsiteX4" fmla="*/ 1089650 w 8273365"/>
                <a:gd name="connsiteY4" fmla="*/ 4644934 h 6858000"/>
                <a:gd name="connsiteX5" fmla="*/ 1672144 w 8273365"/>
                <a:gd name="connsiteY5" fmla="*/ 5633505 h 6858000"/>
                <a:gd name="connsiteX6" fmla="*/ 2747751 w 8273365"/>
                <a:gd name="connsiteY6" fmla="*/ 6459556 h 6858000"/>
                <a:gd name="connsiteX7" fmla="*/ 4102171 w 8273365"/>
                <a:gd name="connsiteY7" fmla="*/ 6763529 h 6858000"/>
                <a:gd name="connsiteX8" fmla="*/ 5506765 w 8273365"/>
                <a:gd name="connsiteY8" fmla="*/ 5818405 h 6858000"/>
                <a:gd name="connsiteX9" fmla="*/ 5914160 w 8273365"/>
                <a:gd name="connsiteY9" fmla="*/ 5382925 h 6858000"/>
                <a:gd name="connsiteX10" fmla="*/ 6891758 w 8273365"/>
                <a:gd name="connsiteY10" fmla="*/ 4677848 h 6858000"/>
                <a:gd name="connsiteX11" fmla="*/ 7158868 w 8273365"/>
                <a:gd name="connsiteY11" fmla="*/ 4511965 h 6858000"/>
                <a:gd name="connsiteX12" fmla="*/ 7306320 w 8273365"/>
                <a:gd name="connsiteY12" fmla="*/ 4179467 h 6858000"/>
                <a:gd name="connsiteX13" fmla="*/ 7315828 w 8273365"/>
                <a:gd name="connsiteY13" fmla="*/ 2884730 h 6858000"/>
                <a:gd name="connsiteX14" fmla="*/ 6704519 w 8273365"/>
                <a:gd name="connsiteY14" fmla="*/ 1640752 h 6858000"/>
                <a:gd name="connsiteX15" fmla="*/ 5471805 w 8273365"/>
                <a:gd name="connsiteY15" fmla="*/ 563096 h 6858000"/>
                <a:gd name="connsiteX16" fmla="*/ 4102025 w 8273365"/>
                <a:gd name="connsiteY16" fmla="*/ 169161 h 6858000"/>
                <a:gd name="connsiteX17" fmla="*/ 1815426 w 8273365"/>
                <a:gd name="connsiteY17" fmla="*/ 0 h 6858000"/>
                <a:gd name="connsiteX18" fmla="*/ 6228114 w 8273365"/>
                <a:gd name="connsiteY18" fmla="*/ 0 h 6858000"/>
                <a:gd name="connsiteX19" fmla="*/ 6378838 w 8273365"/>
                <a:gd name="connsiteY19" fmla="*/ 104569 h 6858000"/>
                <a:gd name="connsiteX20" fmla="*/ 8151535 w 8273365"/>
                <a:gd name="connsiteY20" fmla="*/ 4415712 h 6858000"/>
                <a:gd name="connsiteX21" fmla="*/ 6540097 w 8273365"/>
                <a:gd name="connsiteY21" fmla="*/ 5998038 h 6858000"/>
                <a:gd name="connsiteX22" fmla="*/ 5741125 w 8273365"/>
                <a:gd name="connsiteY22" fmla="*/ 6849976 h 6858000"/>
                <a:gd name="connsiteX23" fmla="*/ 5732797 w 8273365"/>
                <a:gd name="connsiteY23" fmla="*/ 6858000 h 6858000"/>
                <a:gd name="connsiteX24" fmla="*/ 1711956 w 8273365"/>
                <a:gd name="connsiteY24" fmla="*/ 6858000 h 6858000"/>
                <a:gd name="connsiteX25" fmla="*/ 1631859 w 8273365"/>
                <a:gd name="connsiteY25" fmla="*/ 6799706 h 6858000"/>
                <a:gd name="connsiteX26" fmla="*/ 1004515 w 8273365"/>
                <a:gd name="connsiteY26" fmla="*/ 6203417 h 6858000"/>
                <a:gd name="connsiteX27" fmla="*/ 0 w 8273365"/>
                <a:gd name="connsiteY27" fmla="*/ 3466345 h 6858000"/>
                <a:gd name="connsiteX28" fmla="*/ 1808555 w 8273365"/>
                <a:gd name="connsiteY28" fmla="*/ 448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273365" h="6858000">
                  <a:moveTo>
                    <a:pt x="4102025" y="169161"/>
                  </a:moveTo>
                  <a:cubicBezTo>
                    <a:pt x="3243792" y="169161"/>
                    <a:pt x="2435879" y="510143"/>
                    <a:pt x="1827641" y="1129498"/>
                  </a:cubicBezTo>
                  <a:cubicBezTo>
                    <a:pt x="1529958" y="1432447"/>
                    <a:pt x="1296200" y="1785278"/>
                    <a:pt x="1132950" y="2178191"/>
                  </a:cubicBezTo>
                  <a:cubicBezTo>
                    <a:pt x="963703" y="2585585"/>
                    <a:pt x="877835" y="3019017"/>
                    <a:pt x="877835" y="3466345"/>
                  </a:cubicBezTo>
                  <a:cubicBezTo>
                    <a:pt x="877835" y="3873007"/>
                    <a:pt x="949074" y="4269431"/>
                    <a:pt x="1089650" y="4644934"/>
                  </a:cubicBezTo>
                  <a:cubicBezTo>
                    <a:pt x="1225254" y="5007127"/>
                    <a:pt x="1421271" y="5339626"/>
                    <a:pt x="1672144" y="5633505"/>
                  </a:cubicBezTo>
                  <a:cubicBezTo>
                    <a:pt x="1968657" y="5980924"/>
                    <a:pt x="2340649" y="6266465"/>
                    <a:pt x="2747751" y="6459556"/>
                  </a:cubicBezTo>
                  <a:cubicBezTo>
                    <a:pt x="3172991" y="6661277"/>
                    <a:pt x="3628659" y="6763529"/>
                    <a:pt x="4102171" y="6763529"/>
                  </a:cubicBezTo>
                  <a:cubicBezTo>
                    <a:pt x="4621030" y="6763529"/>
                    <a:pt x="4940657" y="6439515"/>
                    <a:pt x="5506765" y="5818405"/>
                  </a:cubicBezTo>
                  <a:cubicBezTo>
                    <a:pt x="5636225" y="5676365"/>
                    <a:pt x="5770072" y="5529498"/>
                    <a:pt x="5914160" y="5382925"/>
                  </a:cubicBezTo>
                  <a:cubicBezTo>
                    <a:pt x="6290981" y="4999374"/>
                    <a:pt x="6638252" y="4813450"/>
                    <a:pt x="6891758" y="4677848"/>
                  </a:cubicBezTo>
                  <a:cubicBezTo>
                    <a:pt x="7016098" y="4611144"/>
                    <a:pt x="7114398" y="4558629"/>
                    <a:pt x="7158868" y="4511965"/>
                  </a:cubicBezTo>
                  <a:cubicBezTo>
                    <a:pt x="7208604" y="4459742"/>
                    <a:pt x="7260974" y="4341693"/>
                    <a:pt x="7306320" y="4179467"/>
                  </a:cubicBezTo>
                  <a:cubicBezTo>
                    <a:pt x="7422466" y="3764174"/>
                    <a:pt x="7425540" y="3328547"/>
                    <a:pt x="7315828" y="2884730"/>
                  </a:cubicBezTo>
                  <a:cubicBezTo>
                    <a:pt x="7210506" y="2459197"/>
                    <a:pt x="6999129" y="2028984"/>
                    <a:pt x="6704519" y="1640752"/>
                  </a:cubicBezTo>
                  <a:cubicBezTo>
                    <a:pt x="6369826" y="1199861"/>
                    <a:pt x="5943562" y="827136"/>
                    <a:pt x="5471805" y="563096"/>
                  </a:cubicBezTo>
                  <a:cubicBezTo>
                    <a:pt x="5011311" y="305349"/>
                    <a:pt x="4537651" y="169161"/>
                    <a:pt x="4102025" y="169161"/>
                  </a:cubicBezTo>
                  <a:close/>
                  <a:moveTo>
                    <a:pt x="1815426" y="0"/>
                  </a:moveTo>
                  <a:lnTo>
                    <a:pt x="6228114" y="0"/>
                  </a:lnTo>
                  <a:lnTo>
                    <a:pt x="6378838" y="104569"/>
                  </a:lnTo>
                  <a:cubicBezTo>
                    <a:pt x="7701449" y="1070221"/>
                    <a:pt x="8614337" y="2759472"/>
                    <a:pt x="8151535" y="4415712"/>
                  </a:cubicBezTo>
                  <a:cubicBezTo>
                    <a:pt x="7841710" y="5524525"/>
                    <a:pt x="7282330" y="5242495"/>
                    <a:pt x="6540097" y="5998038"/>
                  </a:cubicBezTo>
                  <a:cubicBezTo>
                    <a:pt x="6261706" y="6281367"/>
                    <a:pt x="6008555" y="6583271"/>
                    <a:pt x="5741125" y="6849976"/>
                  </a:cubicBezTo>
                  <a:lnTo>
                    <a:pt x="5732797" y="6858000"/>
                  </a:lnTo>
                  <a:lnTo>
                    <a:pt x="1711956" y="6858000"/>
                  </a:lnTo>
                  <a:lnTo>
                    <a:pt x="1631859" y="6799706"/>
                  </a:lnTo>
                  <a:cubicBezTo>
                    <a:pt x="1402830" y="6623620"/>
                    <a:pt x="1192523" y="6423644"/>
                    <a:pt x="1004515" y="6203417"/>
                  </a:cubicBezTo>
                  <a:cubicBezTo>
                    <a:pt x="378870" y="5470546"/>
                    <a:pt x="0" y="4513427"/>
                    <a:pt x="0" y="3466345"/>
                  </a:cubicBezTo>
                  <a:cubicBezTo>
                    <a:pt x="0" y="2025290"/>
                    <a:pt x="717408" y="754744"/>
                    <a:pt x="1808555" y="4483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EEDAA96-38BD-4AC0-8E5F-CF74F5C718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0219" y="-3810"/>
              <a:ext cx="8273365" cy="6858000"/>
            </a:xfrm>
            <a:custGeom>
              <a:avLst/>
              <a:gdLst>
                <a:gd name="connsiteX0" fmla="*/ 1616062 w 8273365"/>
                <a:gd name="connsiteY0" fmla="*/ 0 h 6858000"/>
                <a:gd name="connsiteX1" fmla="*/ 3206514 w 8273365"/>
                <a:gd name="connsiteY1" fmla="*/ 0 h 6858000"/>
                <a:gd name="connsiteX2" fmla="*/ 3122517 w 8273365"/>
                <a:gd name="connsiteY2" fmla="*/ 23655 h 6858000"/>
                <a:gd name="connsiteX3" fmla="*/ 1723196 w 8273365"/>
                <a:gd name="connsiteY3" fmla="*/ 880747 h 6858000"/>
                <a:gd name="connsiteX4" fmla="*/ 997786 w 8273365"/>
                <a:gd name="connsiteY4" fmla="*/ 1975811 h 6858000"/>
                <a:gd name="connsiteX5" fmla="*/ 731408 w 8273365"/>
                <a:gd name="connsiteY5" fmla="*/ 3320136 h 6858000"/>
                <a:gd name="connsiteX6" fmla="*/ 952731 w 8273365"/>
                <a:gd name="connsiteY6" fmla="*/ 4550071 h 6858000"/>
                <a:gd name="connsiteX7" fmla="*/ 1560970 w 8273365"/>
                <a:gd name="connsiteY7" fmla="*/ 5582379 h 6858000"/>
                <a:gd name="connsiteX8" fmla="*/ 2685142 w 8273365"/>
                <a:gd name="connsiteY8" fmla="*/ 6445587 h 6858000"/>
                <a:gd name="connsiteX9" fmla="*/ 4102171 w 8273365"/>
                <a:gd name="connsiteY9" fmla="*/ 6763602 h 6858000"/>
                <a:gd name="connsiteX10" fmla="*/ 4840307 w 8273365"/>
                <a:gd name="connsiteY10" fmla="*/ 6518434 h 6858000"/>
                <a:gd name="connsiteX11" fmla="*/ 5614867 w 8273365"/>
                <a:gd name="connsiteY11" fmla="*/ 5770643 h 6858000"/>
                <a:gd name="connsiteX12" fmla="*/ 6018458 w 8273365"/>
                <a:gd name="connsiteY12" fmla="*/ 5339114 h 6858000"/>
                <a:gd name="connsiteX13" fmla="*/ 6960802 w 8273365"/>
                <a:gd name="connsiteY13" fmla="*/ 4660514 h 6858000"/>
                <a:gd name="connsiteX14" fmla="*/ 7264776 w 8273365"/>
                <a:gd name="connsiteY14" fmla="*/ 4466544 h 6858000"/>
                <a:gd name="connsiteX15" fmla="*/ 7447190 w 8273365"/>
                <a:gd name="connsiteY15" fmla="*/ 4072462 h 6858000"/>
                <a:gd name="connsiteX16" fmla="*/ 7457722 w 8273365"/>
                <a:gd name="connsiteY16" fmla="*/ 2703268 h 6858000"/>
                <a:gd name="connsiteX17" fmla="*/ 6820959 w 8273365"/>
                <a:gd name="connsiteY17" fmla="*/ 1406044 h 6858000"/>
                <a:gd name="connsiteX18" fmla="*/ 5543190 w 8273365"/>
                <a:gd name="connsiteY18" fmla="*/ 289185 h 6858000"/>
                <a:gd name="connsiteX19" fmla="*/ 4996775 w 8273365"/>
                <a:gd name="connsiteY19" fmla="*/ 40060 h 6858000"/>
                <a:gd name="connsiteX20" fmla="*/ 4871645 w 8273365"/>
                <a:gd name="connsiteY20" fmla="*/ 0 h 6858000"/>
                <a:gd name="connsiteX21" fmla="*/ 6433093 w 8273365"/>
                <a:gd name="connsiteY21" fmla="*/ 0 h 6858000"/>
                <a:gd name="connsiteX22" fmla="*/ 6564891 w 8273365"/>
                <a:gd name="connsiteY22" fmla="*/ 101152 h 6858000"/>
                <a:gd name="connsiteX23" fmla="*/ 8151535 w 8273365"/>
                <a:gd name="connsiteY23" fmla="*/ 4269504 h 6858000"/>
                <a:gd name="connsiteX24" fmla="*/ 6540097 w 8273365"/>
                <a:gd name="connsiteY24" fmla="*/ 5851830 h 6858000"/>
                <a:gd name="connsiteX25" fmla="*/ 5606037 w 8273365"/>
                <a:gd name="connsiteY25" fmla="*/ 6833938 h 6858000"/>
                <a:gd name="connsiteX26" fmla="*/ 5578888 w 8273365"/>
                <a:gd name="connsiteY26" fmla="*/ 6858000 h 6858000"/>
                <a:gd name="connsiteX27" fmla="*/ 1925521 w 8273365"/>
                <a:gd name="connsiteY27" fmla="*/ 6858000 h 6858000"/>
                <a:gd name="connsiteX28" fmla="*/ 1807085 w 8273365"/>
                <a:gd name="connsiteY28" fmla="*/ 6781026 h 6858000"/>
                <a:gd name="connsiteX29" fmla="*/ 1004515 w 8273365"/>
                <a:gd name="connsiteY29" fmla="*/ 6057209 h 6858000"/>
                <a:gd name="connsiteX30" fmla="*/ 0 w 8273365"/>
                <a:gd name="connsiteY30" fmla="*/ 3320136 h 6858000"/>
                <a:gd name="connsiteX31" fmla="*/ 1492767 w 8273365"/>
                <a:gd name="connsiteY31" fmla="*/ 9861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8273365" h="6858000">
                  <a:moveTo>
                    <a:pt x="1616062" y="0"/>
                  </a:moveTo>
                  <a:lnTo>
                    <a:pt x="3206514" y="0"/>
                  </a:lnTo>
                  <a:lnTo>
                    <a:pt x="3122517" y="23655"/>
                  </a:lnTo>
                  <a:cubicBezTo>
                    <a:pt x="2599902" y="185042"/>
                    <a:pt x="2120807" y="476097"/>
                    <a:pt x="1723196" y="880747"/>
                  </a:cubicBezTo>
                  <a:cubicBezTo>
                    <a:pt x="1412348" y="1197008"/>
                    <a:pt x="1168351" y="1565490"/>
                    <a:pt x="997786" y="1975811"/>
                  </a:cubicBezTo>
                  <a:cubicBezTo>
                    <a:pt x="821078" y="2401050"/>
                    <a:pt x="731408" y="2853352"/>
                    <a:pt x="731408" y="3320136"/>
                  </a:cubicBezTo>
                  <a:cubicBezTo>
                    <a:pt x="731408" y="3744353"/>
                    <a:pt x="805864" y="4158182"/>
                    <a:pt x="952731" y="4550071"/>
                  </a:cubicBezTo>
                  <a:cubicBezTo>
                    <a:pt x="1094331" y="4928208"/>
                    <a:pt x="1298980" y="5275627"/>
                    <a:pt x="1560970" y="5582379"/>
                  </a:cubicBezTo>
                  <a:cubicBezTo>
                    <a:pt x="1870793" y="5945304"/>
                    <a:pt x="2259610" y="6243718"/>
                    <a:pt x="2685142" y="6445587"/>
                  </a:cubicBezTo>
                  <a:cubicBezTo>
                    <a:pt x="3130131" y="6656669"/>
                    <a:pt x="3606861" y="6763602"/>
                    <a:pt x="4102171" y="6763602"/>
                  </a:cubicBezTo>
                  <a:cubicBezTo>
                    <a:pt x="4371914" y="6763602"/>
                    <a:pt x="4599528" y="6687974"/>
                    <a:pt x="4840307" y="6518434"/>
                  </a:cubicBezTo>
                  <a:cubicBezTo>
                    <a:pt x="5099811" y="6335729"/>
                    <a:pt x="5349951" y="6061159"/>
                    <a:pt x="5614867" y="5770643"/>
                  </a:cubicBezTo>
                  <a:cubicBezTo>
                    <a:pt x="5743449" y="5629628"/>
                    <a:pt x="5876273" y="5483786"/>
                    <a:pt x="6018458" y="5339114"/>
                  </a:cubicBezTo>
                  <a:cubicBezTo>
                    <a:pt x="6379773" y="4971361"/>
                    <a:pt x="6715635" y="4791728"/>
                    <a:pt x="6960802" y="4660514"/>
                  </a:cubicBezTo>
                  <a:cubicBezTo>
                    <a:pt x="7116154" y="4577280"/>
                    <a:pt x="7206994" y="4527251"/>
                    <a:pt x="7264776" y="4466544"/>
                  </a:cubicBezTo>
                  <a:cubicBezTo>
                    <a:pt x="7332650" y="4395306"/>
                    <a:pt x="7394089" y="4262628"/>
                    <a:pt x="7447190" y="4072462"/>
                  </a:cubicBezTo>
                  <a:cubicBezTo>
                    <a:pt x="7570066" y="3632594"/>
                    <a:pt x="7573576" y="3171954"/>
                    <a:pt x="7457722" y="2703268"/>
                  </a:cubicBezTo>
                  <a:cubicBezTo>
                    <a:pt x="7347718" y="2258572"/>
                    <a:pt x="7127565" y="1810073"/>
                    <a:pt x="6820959" y="1406044"/>
                  </a:cubicBezTo>
                  <a:cubicBezTo>
                    <a:pt x="6474271" y="949207"/>
                    <a:pt x="6032355" y="563024"/>
                    <a:pt x="5543190" y="289185"/>
                  </a:cubicBezTo>
                  <a:cubicBezTo>
                    <a:pt x="5362386" y="187977"/>
                    <a:pt x="5179299" y="104665"/>
                    <a:pt x="4996775" y="40060"/>
                  </a:cubicBezTo>
                  <a:lnTo>
                    <a:pt x="4871645" y="0"/>
                  </a:lnTo>
                  <a:lnTo>
                    <a:pt x="6433093" y="0"/>
                  </a:lnTo>
                  <a:lnTo>
                    <a:pt x="6564891" y="101152"/>
                  </a:lnTo>
                  <a:cubicBezTo>
                    <a:pt x="7785271" y="1084819"/>
                    <a:pt x="8592299" y="2692132"/>
                    <a:pt x="8151535" y="4269504"/>
                  </a:cubicBezTo>
                  <a:cubicBezTo>
                    <a:pt x="7841710" y="5378317"/>
                    <a:pt x="7282330" y="5096287"/>
                    <a:pt x="6540097" y="5851830"/>
                  </a:cubicBezTo>
                  <a:cubicBezTo>
                    <a:pt x="6215307" y="6182380"/>
                    <a:pt x="5924872" y="6538214"/>
                    <a:pt x="5606037" y="6833938"/>
                  </a:cubicBezTo>
                  <a:lnTo>
                    <a:pt x="5578888" y="6858000"/>
                  </a:lnTo>
                  <a:lnTo>
                    <a:pt x="1925521" y="6858000"/>
                  </a:lnTo>
                  <a:lnTo>
                    <a:pt x="1807085" y="6781026"/>
                  </a:lnTo>
                  <a:cubicBezTo>
                    <a:pt x="1509378" y="6576133"/>
                    <a:pt x="1239525" y="6332492"/>
                    <a:pt x="1004515" y="6057209"/>
                  </a:cubicBezTo>
                  <a:cubicBezTo>
                    <a:pt x="378870" y="5324338"/>
                    <a:pt x="0" y="4367220"/>
                    <a:pt x="0" y="3320136"/>
                  </a:cubicBezTo>
                  <a:cubicBezTo>
                    <a:pt x="0" y="2023187"/>
                    <a:pt x="581101" y="864350"/>
                    <a:pt x="1492767" y="98612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000679E-B592-4134-AC05-8EC80BBC4D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37594" y="-3810"/>
              <a:ext cx="8219860" cy="6858000"/>
            </a:xfrm>
            <a:custGeom>
              <a:avLst/>
              <a:gdLst>
                <a:gd name="connsiteX0" fmla="*/ 5534366 w 8219860"/>
                <a:gd name="connsiteY0" fmla="*/ 0 h 6858000"/>
                <a:gd name="connsiteX1" fmla="*/ 6263243 w 8219860"/>
                <a:gd name="connsiteY1" fmla="*/ 0 h 6858000"/>
                <a:gd name="connsiteX2" fmla="*/ 6295307 w 8219860"/>
                <a:gd name="connsiteY2" fmla="*/ 21377 h 6858000"/>
                <a:gd name="connsiteX3" fmla="*/ 6907056 w 8219860"/>
                <a:gd name="connsiteY3" fmla="*/ 522976 h 6858000"/>
                <a:gd name="connsiteX4" fmla="*/ 7434107 w 8219860"/>
                <a:gd name="connsiteY4" fmla="*/ 1119513 h 6858000"/>
                <a:gd name="connsiteX5" fmla="*/ 7856130 w 8219860"/>
                <a:gd name="connsiteY5" fmla="*/ 1802940 h 6858000"/>
                <a:gd name="connsiteX6" fmla="*/ 8019380 w 8219860"/>
                <a:gd name="connsiteY6" fmla="*/ 2174201 h 6858000"/>
                <a:gd name="connsiteX7" fmla="*/ 8054634 w 8219860"/>
                <a:gd name="connsiteY7" fmla="*/ 2269723 h 6858000"/>
                <a:gd name="connsiteX8" fmla="*/ 8086962 w 8219860"/>
                <a:gd name="connsiteY8" fmla="*/ 2366562 h 6858000"/>
                <a:gd name="connsiteX9" fmla="*/ 8115633 w 8219860"/>
                <a:gd name="connsiteY9" fmla="*/ 2464717 h 6858000"/>
                <a:gd name="connsiteX10" fmla="*/ 8140794 w 8219860"/>
                <a:gd name="connsiteY10" fmla="*/ 2563895 h 6858000"/>
                <a:gd name="connsiteX11" fmla="*/ 8218615 w 8219860"/>
                <a:gd name="connsiteY11" fmla="*/ 3378975 h 6858000"/>
                <a:gd name="connsiteX12" fmla="*/ 8175170 w 8219860"/>
                <a:gd name="connsiteY12" fmla="*/ 3786370 h 6858000"/>
                <a:gd name="connsiteX13" fmla="*/ 8073943 w 8219860"/>
                <a:gd name="connsiteY13" fmla="*/ 4180891 h 6858000"/>
                <a:gd name="connsiteX14" fmla="*/ 7939071 w 8219860"/>
                <a:gd name="connsiteY14" fmla="*/ 4562246 h 6858000"/>
                <a:gd name="connsiteX15" fmla="*/ 7854229 w 8219860"/>
                <a:gd name="connsiteY15" fmla="*/ 4751828 h 6858000"/>
                <a:gd name="connsiteX16" fmla="*/ 7745102 w 8219860"/>
                <a:gd name="connsiteY16" fmla="*/ 4936435 h 6858000"/>
                <a:gd name="connsiteX17" fmla="*/ 7605403 w 8219860"/>
                <a:gd name="connsiteY17" fmla="*/ 5106852 h 6858000"/>
                <a:gd name="connsiteX18" fmla="*/ 7524949 w 8219860"/>
                <a:gd name="connsiteY18" fmla="*/ 5182481 h 6858000"/>
                <a:gd name="connsiteX19" fmla="*/ 7440106 w 8219860"/>
                <a:gd name="connsiteY19" fmla="*/ 5250208 h 6858000"/>
                <a:gd name="connsiteX20" fmla="*/ 7101758 w 8219860"/>
                <a:gd name="connsiteY20" fmla="*/ 5463633 h 6858000"/>
                <a:gd name="connsiteX21" fmla="*/ 6804366 w 8219860"/>
                <a:gd name="connsiteY21" fmla="*/ 5657895 h 6858000"/>
                <a:gd name="connsiteX22" fmla="*/ 6671103 w 8219860"/>
                <a:gd name="connsiteY22" fmla="*/ 5765704 h 6858000"/>
                <a:gd name="connsiteX23" fmla="*/ 6545887 w 8219860"/>
                <a:gd name="connsiteY23" fmla="*/ 5882583 h 6858000"/>
                <a:gd name="connsiteX24" fmla="*/ 6485473 w 8219860"/>
                <a:gd name="connsiteY24" fmla="*/ 5945046 h 6858000"/>
                <a:gd name="connsiteX25" fmla="*/ 6423303 w 8219860"/>
                <a:gd name="connsiteY25" fmla="*/ 6011604 h 6858000"/>
                <a:gd name="connsiteX26" fmla="*/ 6298672 w 8219860"/>
                <a:gd name="connsiteY26" fmla="*/ 6146768 h 6858000"/>
                <a:gd name="connsiteX27" fmla="*/ 6040923 w 8219860"/>
                <a:gd name="connsiteY27" fmla="*/ 6418997 h 6858000"/>
                <a:gd name="connsiteX28" fmla="*/ 5907662 w 8219860"/>
                <a:gd name="connsiteY28" fmla="*/ 6555769 h 6858000"/>
                <a:gd name="connsiteX29" fmla="*/ 5769864 w 8219860"/>
                <a:gd name="connsiteY29" fmla="*/ 6691081 h 6858000"/>
                <a:gd name="connsiteX30" fmla="*/ 5581270 w 8219860"/>
                <a:gd name="connsiteY30" fmla="*/ 6858000 h 6858000"/>
                <a:gd name="connsiteX31" fmla="*/ 5057635 w 8219860"/>
                <a:gd name="connsiteY31" fmla="*/ 6858000 h 6858000"/>
                <a:gd name="connsiteX32" fmla="*/ 5112401 w 8219860"/>
                <a:gd name="connsiteY32" fmla="*/ 6812805 h 6858000"/>
                <a:gd name="connsiteX33" fmla="*/ 5241495 w 8219860"/>
                <a:gd name="connsiteY33" fmla="*/ 6689617 h 6858000"/>
                <a:gd name="connsiteX34" fmla="*/ 5485639 w 8219860"/>
                <a:gd name="connsiteY34" fmla="*/ 6421192 h 6858000"/>
                <a:gd name="connsiteX35" fmla="*/ 5603981 w 8219860"/>
                <a:gd name="connsiteY35" fmla="*/ 6279592 h 6858000"/>
                <a:gd name="connsiteX36" fmla="*/ 5722615 w 8219860"/>
                <a:gd name="connsiteY36" fmla="*/ 6135503 h 6858000"/>
                <a:gd name="connsiteX37" fmla="*/ 5967636 w 8219860"/>
                <a:gd name="connsiteY37" fmla="*/ 5845135 h 6858000"/>
                <a:gd name="connsiteX38" fmla="*/ 6099583 w 8219860"/>
                <a:gd name="connsiteY38" fmla="*/ 5703828 h 6858000"/>
                <a:gd name="connsiteX39" fmla="*/ 6168189 w 8219860"/>
                <a:gd name="connsiteY39" fmla="*/ 5634490 h 6858000"/>
                <a:gd name="connsiteX40" fmla="*/ 6241769 w 8219860"/>
                <a:gd name="connsiteY40" fmla="*/ 5564129 h 6858000"/>
                <a:gd name="connsiteX41" fmla="*/ 6567684 w 8219860"/>
                <a:gd name="connsiteY41" fmla="*/ 5312962 h 6858000"/>
                <a:gd name="connsiteX42" fmla="*/ 6918466 w 8219860"/>
                <a:gd name="connsiteY42" fmla="*/ 5121628 h 6858000"/>
                <a:gd name="connsiteX43" fmla="*/ 7084202 w 8219860"/>
                <a:gd name="connsiteY43" fmla="*/ 5039856 h 6858000"/>
                <a:gd name="connsiteX44" fmla="*/ 7231508 w 8219860"/>
                <a:gd name="connsiteY44" fmla="*/ 4955159 h 6858000"/>
                <a:gd name="connsiteX45" fmla="*/ 7455757 w 8219860"/>
                <a:gd name="connsiteY45" fmla="*/ 4736907 h 6858000"/>
                <a:gd name="connsiteX46" fmla="*/ 7597796 w 8219860"/>
                <a:gd name="connsiteY46" fmla="*/ 4437761 h 6858000"/>
                <a:gd name="connsiteX47" fmla="*/ 7667720 w 8219860"/>
                <a:gd name="connsiteY47" fmla="*/ 4093562 h 6858000"/>
                <a:gd name="connsiteX48" fmla="*/ 7680008 w 8219860"/>
                <a:gd name="connsiteY48" fmla="*/ 3742632 h 6858000"/>
                <a:gd name="connsiteX49" fmla="*/ 7657188 w 8219860"/>
                <a:gd name="connsiteY49" fmla="*/ 3396237 h 6858000"/>
                <a:gd name="connsiteX50" fmla="*/ 7604818 w 8219860"/>
                <a:gd name="connsiteY50" fmla="*/ 3055255 h 6858000"/>
                <a:gd name="connsiteX51" fmla="*/ 7522900 w 8219860"/>
                <a:gd name="connsiteY51" fmla="*/ 2720270 h 6858000"/>
                <a:gd name="connsiteX52" fmla="*/ 7299968 w 8219860"/>
                <a:gd name="connsiteY52" fmla="*/ 2062442 h 6858000"/>
                <a:gd name="connsiteX53" fmla="*/ 6971566 w 8219860"/>
                <a:gd name="connsiteY53" fmla="*/ 1438698 h 6858000"/>
                <a:gd name="connsiteX54" fmla="*/ 6771307 w 8219860"/>
                <a:gd name="connsiteY54" fmla="*/ 1144380 h 6858000"/>
                <a:gd name="connsiteX55" fmla="*/ 6547935 w 8219860"/>
                <a:gd name="connsiteY55" fmla="*/ 865129 h 6858000"/>
                <a:gd name="connsiteX56" fmla="*/ 6037997 w 8219860"/>
                <a:gd name="connsiteY56" fmla="*/ 359872 h 6858000"/>
                <a:gd name="connsiteX57" fmla="*/ 5602369 w 8219860"/>
                <a:gd name="connsiteY57" fmla="*/ 40572 h 6858000"/>
                <a:gd name="connsiteX58" fmla="*/ 1689206 w 8219860"/>
                <a:gd name="connsiteY58" fmla="*/ 0 h 6858000"/>
                <a:gd name="connsiteX59" fmla="*/ 2580244 w 8219860"/>
                <a:gd name="connsiteY59" fmla="*/ 0 h 6858000"/>
                <a:gd name="connsiteX60" fmla="*/ 2556490 w 8219860"/>
                <a:gd name="connsiteY60" fmla="*/ 13997 h 6858000"/>
                <a:gd name="connsiteX61" fmla="*/ 2125407 w 8219860"/>
                <a:gd name="connsiteY61" fmla="*/ 323156 h 6858000"/>
                <a:gd name="connsiteX62" fmla="*/ 1859322 w 8219860"/>
                <a:gd name="connsiteY62" fmla="*/ 553842 h 6858000"/>
                <a:gd name="connsiteX63" fmla="*/ 1607425 w 8219860"/>
                <a:gd name="connsiteY63" fmla="*/ 799741 h 6858000"/>
                <a:gd name="connsiteX64" fmla="*/ 861829 w 8219860"/>
                <a:gd name="connsiteY64" fmla="*/ 1987400 h 6858000"/>
                <a:gd name="connsiteX65" fmla="*/ 661422 w 8219860"/>
                <a:gd name="connsiteY65" fmla="*/ 2660149 h 6858000"/>
                <a:gd name="connsiteX66" fmla="*/ 608323 w 8219860"/>
                <a:gd name="connsiteY66" fmla="*/ 3006544 h 6858000"/>
                <a:gd name="connsiteX67" fmla="*/ 584625 w 8219860"/>
                <a:gd name="connsiteY67" fmla="*/ 3355571 h 6858000"/>
                <a:gd name="connsiteX68" fmla="*/ 589891 w 8219860"/>
                <a:gd name="connsiteY68" fmla="*/ 3705330 h 6858000"/>
                <a:gd name="connsiteX69" fmla="*/ 623389 w 8219860"/>
                <a:gd name="connsiteY69" fmla="*/ 4053626 h 6858000"/>
                <a:gd name="connsiteX70" fmla="*/ 787078 w 8219860"/>
                <a:gd name="connsiteY70" fmla="*/ 4735736 h 6858000"/>
                <a:gd name="connsiteX71" fmla="*/ 1081251 w 8219860"/>
                <a:gd name="connsiteY71" fmla="*/ 5376742 h 6858000"/>
                <a:gd name="connsiteX72" fmla="*/ 1274196 w 8219860"/>
                <a:gd name="connsiteY72" fmla="*/ 5674278 h 6858000"/>
                <a:gd name="connsiteX73" fmla="*/ 1381274 w 8219860"/>
                <a:gd name="connsiteY73" fmla="*/ 5816170 h 6858000"/>
                <a:gd name="connsiteX74" fmla="*/ 1495959 w 8219860"/>
                <a:gd name="connsiteY74" fmla="*/ 5953677 h 6858000"/>
                <a:gd name="connsiteX75" fmla="*/ 2013356 w 8219860"/>
                <a:gd name="connsiteY75" fmla="*/ 6450448 h 6858000"/>
                <a:gd name="connsiteX76" fmla="*/ 2083865 w 8219860"/>
                <a:gd name="connsiteY76" fmla="*/ 6506327 h 6858000"/>
                <a:gd name="connsiteX77" fmla="*/ 2155688 w 8219860"/>
                <a:gd name="connsiteY77" fmla="*/ 6560744 h 6858000"/>
                <a:gd name="connsiteX78" fmla="*/ 2228537 w 8219860"/>
                <a:gd name="connsiteY78" fmla="*/ 6613844 h 6858000"/>
                <a:gd name="connsiteX79" fmla="*/ 2302700 w 8219860"/>
                <a:gd name="connsiteY79" fmla="*/ 6665190 h 6858000"/>
                <a:gd name="connsiteX80" fmla="*/ 2610915 w 8219860"/>
                <a:gd name="connsiteY80" fmla="*/ 6853454 h 6858000"/>
                <a:gd name="connsiteX81" fmla="*/ 2619731 w 8219860"/>
                <a:gd name="connsiteY81" fmla="*/ 6858000 h 6858000"/>
                <a:gd name="connsiteX82" fmla="*/ 1931408 w 8219860"/>
                <a:gd name="connsiteY82" fmla="*/ 6858000 h 6858000"/>
                <a:gd name="connsiteX83" fmla="*/ 1782231 w 8219860"/>
                <a:gd name="connsiteY83" fmla="*/ 6759101 h 6858000"/>
                <a:gd name="connsiteX84" fmla="*/ 1179844 w 8219860"/>
                <a:gd name="connsiteY84" fmla="*/ 6247262 h 6858000"/>
                <a:gd name="connsiteX85" fmla="*/ 677221 w 8219860"/>
                <a:gd name="connsiteY85" fmla="*/ 5628784 h 6858000"/>
                <a:gd name="connsiteX86" fmla="*/ 302740 w 8219860"/>
                <a:gd name="connsiteY86" fmla="*/ 4919612 h 6858000"/>
                <a:gd name="connsiteX87" fmla="*/ 71615 w 8219860"/>
                <a:gd name="connsiteY87" fmla="*/ 4147685 h 6858000"/>
                <a:gd name="connsiteX88" fmla="*/ 14420 w 8219860"/>
                <a:gd name="connsiteY88" fmla="*/ 3747313 h 6858000"/>
                <a:gd name="connsiteX89" fmla="*/ 815 w 8219860"/>
                <a:gd name="connsiteY89" fmla="*/ 3342991 h 6858000"/>
                <a:gd name="connsiteX90" fmla="*/ 29340 w 8219860"/>
                <a:gd name="connsiteY90" fmla="*/ 2939692 h 6858000"/>
                <a:gd name="connsiteX91" fmla="*/ 97946 w 8219860"/>
                <a:gd name="connsiteY91" fmla="*/ 2541660 h 6858000"/>
                <a:gd name="connsiteX92" fmla="*/ 341358 w 8219860"/>
                <a:gd name="connsiteY92" fmla="*/ 1774268 h 6858000"/>
                <a:gd name="connsiteX93" fmla="*/ 1212758 w 8219860"/>
                <a:gd name="connsiteY93" fmla="*/ 432721 h 6858000"/>
                <a:gd name="connsiteX94" fmla="*/ 1499908 w 8219860"/>
                <a:gd name="connsiteY94" fmla="*/ 150982 h 6858000"/>
                <a:gd name="connsiteX95" fmla="*/ 1655863 w 8219860"/>
                <a:gd name="connsiteY95" fmla="*/ 2359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8219860" h="6858000">
                  <a:moveTo>
                    <a:pt x="5534366" y="0"/>
                  </a:moveTo>
                  <a:lnTo>
                    <a:pt x="6263243" y="0"/>
                  </a:lnTo>
                  <a:lnTo>
                    <a:pt x="6295307" y="21377"/>
                  </a:lnTo>
                  <a:cubicBezTo>
                    <a:pt x="6511218" y="172340"/>
                    <a:pt x="6716597" y="339247"/>
                    <a:pt x="6907056" y="522976"/>
                  </a:cubicBezTo>
                  <a:cubicBezTo>
                    <a:pt x="7097514" y="706706"/>
                    <a:pt x="7274807" y="905503"/>
                    <a:pt x="7434107" y="1119513"/>
                  </a:cubicBezTo>
                  <a:cubicBezTo>
                    <a:pt x="7593992" y="1333084"/>
                    <a:pt x="7735155" y="1562014"/>
                    <a:pt x="7856130" y="1802940"/>
                  </a:cubicBezTo>
                  <a:cubicBezTo>
                    <a:pt x="7916105" y="1923621"/>
                    <a:pt x="7970376" y="2047668"/>
                    <a:pt x="8019380" y="2174201"/>
                  </a:cubicBezTo>
                  <a:cubicBezTo>
                    <a:pt x="8031375" y="2205944"/>
                    <a:pt x="8043808" y="2237541"/>
                    <a:pt x="8054634" y="2269723"/>
                  </a:cubicBezTo>
                  <a:lnTo>
                    <a:pt x="8086962" y="2366562"/>
                  </a:lnTo>
                  <a:lnTo>
                    <a:pt x="8115633" y="2464717"/>
                  </a:lnTo>
                  <a:cubicBezTo>
                    <a:pt x="8124995" y="2497484"/>
                    <a:pt x="8132602" y="2530836"/>
                    <a:pt x="8140794" y="2563895"/>
                  </a:cubicBezTo>
                  <a:cubicBezTo>
                    <a:pt x="8203402" y="2829836"/>
                    <a:pt x="8225636" y="3105576"/>
                    <a:pt x="8218615" y="3378975"/>
                  </a:cubicBezTo>
                  <a:cubicBezTo>
                    <a:pt x="8214958" y="3515749"/>
                    <a:pt x="8200476" y="3652229"/>
                    <a:pt x="8175170" y="3786370"/>
                  </a:cubicBezTo>
                  <a:cubicBezTo>
                    <a:pt x="8149716" y="3920510"/>
                    <a:pt x="8114462" y="4052163"/>
                    <a:pt x="8073943" y="4180891"/>
                  </a:cubicBezTo>
                  <a:cubicBezTo>
                    <a:pt x="8033570" y="4309911"/>
                    <a:pt x="7990270" y="4435421"/>
                    <a:pt x="7939071" y="4562246"/>
                  </a:cubicBezTo>
                  <a:cubicBezTo>
                    <a:pt x="7913472" y="4625587"/>
                    <a:pt x="7885678" y="4688926"/>
                    <a:pt x="7854229" y="4751828"/>
                  </a:cubicBezTo>
                  <a:cubicBezTo>
                    <a:pt x="7822193" y="4814437"/>
                    <a:pt x="7786792" y="4876752"/>
                    <a:pt x="7745102" y="4936435"/>
                  </a:cubicBezTo>
                  <a:cubicBezTo>
                    <a:pt x="7703998" y="4996411"/>
                    <a:pt x="7657040" y="5053899"/>
                    <a:pt x="7605403" y="5106852"/>
                  </a:cubicBezTo>
                  <a:cubicBezTo>
                    <a:pt x="7579512" y="5133183"/>
                    <a:pt x="7552596" y="5158489"/>
                    <a:pt x="7524949" y="5182481"/>
                  </a:cubicBezTo>
                  <a:cubicBezTo>
                    <a:pt x="7497301" y="5206323"/>
                    <a:pt x="7468776" y="5228704"/>
                    <a:pt x="7440106" y="5250208"/>
                  </a:cubicBezTo>
                  <a:cubicBezTo>
                    <a:pt x="7324836" y="5335930"/>
                    <a:pt x="7208103" y="5400146"/>
                    <a:pt x="7101758" y="5463633"/>
                  </a:cubicBezTo>
                  <a:cubicBezTo>
                    <a:pt x="6994825" y="5526533"/>
                    <a:pt x="6896230" y="5588996"/>
                    <a:pt x="6804366" y="5657895"/>
                  </a:cubicBezTo>
                  <a:cubicBezTo>
                    <a:pt x="6758141" y="5691978"/>
                    <a:pt x="6713965" y="5728110"/>
                    <a:pt x="6671103" y="5765704"/>
                  </a:cubicBezTo>
                  <a:cubicBezTo>
                    <a:pt x="6627952" y="5802860"/>
                    <a:pt x="6586408" y="5842209"/>
                    <a:pt x="6545887" y="5882583"/>
                  </a:cubicBezTo>
                  <a:cubicBezTo>
                    <a:pt x="6525407" y="5903062"/>
                    <a:pt x="6506245" y="5923103"/>
                    <a:pt x="6485473" y="5945046"/>
                  </a:cubicBezTo>
                  <a:lnTo>
                    <a:pt x="6423303" y="6011604"/>
                  </a:lnTo>
                  <a:lnTo>
                    <a:pt x="6298672" y="6146768"/>
                  </a:lnTo>
                  <a:cubicBezTo>
                    <a:pt x="6214853" y="6237315"/>
                    <a:pt x="6128400" y="6327572"/>
                    <a:pt x="6040923" y="6418997"/>
                  </a:cubicBezTo>
                  <a:cubicBezTo>
                    <a:pt x="5997186" y="6464637"/>
                    <a:pt x="5952569" y="6510130"/>
                    <a:pt x="5907662" y="6555769"/>
                  </a:cubicBezTo>
                  <a:cubicBezTo>
                    <a:pt x="5862460" y="6601118"/>
                    <a:pt x="5816528" y="6646172"/>
                    <a:pt x="5769864" y="6691081"/>
                  </a:cubicBezTo>
                  <a:lnTo>
                    <a:pt x="5581270" y="6858000"/>
                  </a:lnTo>
                  <a:lnTo>
                    <a:pt x="5057635" y="6858000"/>
                  </a:lnTo>
                  <a:lnTo>
                    <a:pt x="5112401" y="6812805"/>
                  </a:lnTo>
                  <a:cubicBezTo>
                    <a:pt x="5156505" y="6773364"/>
                    <a:pt x="5199439" y="6732113"/>
                    <a:pt x="5241495" y="6689617"/>
                  </a:cubicBezTo>
                  <a:cubicBezTo>
                    <a:pt x="5325753" y="6604628"/>
                    <a:pt x="5405916" y="6513934"/>
                    <a:pt x="5485639" y="6421192"/>
                  </a:cubicBezTo>
                  <a:cubicBezTo>
                    <a:pt x="5525427" y="6374674"/>
                    <a:pt x="5564631" y="6327425"/>
                    <a:pt x="5603981" y="6279592"/>
                  </a:cubicBezTo>
                  <a:lnTo>
                    <a:pt x="5722615" y="6135503"/>
                  </a:lnTo>
                  <a:cubicBezTo>
                    <a:pt x="5802339" y="6038957"/>
                    <a:pt x="5882062" y="5940510"/>
                    <a:pt x="5967636" y="5845135"/>
                  </a:cubicBezTo>
                  <a:cubicBezTo>
                    <a:pt x="6010496" y="5797446"/>
                    <a:pt x="6054381" y="5750345"/>
                    <a:pt x="6099583" y="5703828"/>
                  </a:cubicBezTo>
                  <a:lnTo>
                    <a:pt x="6168189" y="5634490"/>
                  </a:lnTo>
                  <a:cubicBezTo>
                    <a:pt x="6191300" y="5611524"/>
                    <a:pt x="6216754" y="5587094"/>
                    <a:pt x="6241769" y="5564129"/>
                  </a:cubicBezTo>
                  <a:cubicBezTo>
                    <a:pt x="6342117" y="5470948"/>
                    <a:pt x="6452414" y="5386688"/>
                    <a:pt x="6567684" y="5312962"/>
                  </a:cubicBezTo>
                  <a:cubicBezTo>
                    <a:pt x="6682806" y="5238945"/>
                    <a:pt x="6803635" y="5177360"/>
                    <a:pt x="6918466" y="5121628"/>
                  </a:cubicBezTo>
                  <a:cubicBezTo>
                    <a:pt x="6975808" y="5093833"/>
                    <a:pt x="7031688" y="5067211"/>
                    <a:pt x="7084202" y="5039856"/>
                  </a:cubicBezTo>
                  <a:cubicBezTo>
                    <a:pt x="7136864" y="5012793"/>
                    <a:pt x="7186453" y="4985439"/>
                    <a:pt x="7231508" y="4955159"/>
                  </a:cubicBezTo>
                  <a:cubicBezTo>
                    <a:pt x="7322202" y="4895476"/>
                    <a:pt x="7395635" y="4824530"/>
                    <a:pt x="7455757" y="4736907"/>
                  </a:cubicBezTo>
                  <a:cubicBezTo>
                    <a:pt x="7515440" y="4649431"/>
                    <a:pt x="7562543" y="4547326"/>
                    <a:pt x="7597796" y="4437761"/>
                  </a:cubicBezTo>
                  <a:cubicBezTo>
                    <a:pt x="7632758" y="4328343"/>
                    <a:pt x="7655139" y="4210293"/>
                    <a:pt x="7667720" y="4093562"/>
                  </a:cubicBezTo>
                  <a:cubicBezTo>
                    <a:pt x="7679860" y="3976389"/>
                    <a:pt x="7682494" y="3858925"/>
                    <a:pt x="7680008" y="3742632"/>
                  </a:cubicBezTo>
                  <a:cubicBezTo>
                    <a:pt x="7676350" y="3626192"/>
                    <a:pt x="7668451" y="3510776"/>
                    <a:pt x="7657188" y="3396237"/>
                  </a:cubicBezTo>
                  <a:cubicBezTo>
                    <a:pt x="7645923" y="3281699"/>
                    <a:pt x="7628808" y="3167745"/>
                    <a:pt x="7604818" y="3055255"/>
                  </a:cubicBezTo>
                  <a:cubicBezTo>
                    <a:pt x="7581120" y="2942618"/>
                    <a:pt x="7552888" y="2831298"/>
                    <a:pt x="7522900" y="2720270"/>
                  </a:cubicBezTo>
                  <a:cubicBezTo>
                    <a:pt x="7462926" y="2498361"/>
                    <a:pt x="7392418" y="2277038"/>
                    <a:pt x="7299968" y="2062442"/>
                  </a:cubicBezTo>
                  <a:cubicBezTo>
                    <a:pt x="7207518" y="1847847"/>
                    <a:pt x="7097514" y="1639104"/>
                    <a:pt x="6971566" y="1438698"/>
                  </a:cubicBezTo>
                  <a:cubicBezTo>
                    <a:pt x="6908226" y="1338642"/>
                    <a:pt x="6841668" y="1240340"/>
                    <a:pt x="6771307" y="1144380"/>
                  </a:cubicBezTo>
                  <a:cubicBezTo>
                    <a:pt x="6700945" y="1048419"/>
                    <a:pt x="6625903" y="955677"/>
                    <a:pt x="6547935" y="865129"/>
                  </a:cubicBezTo>
                  <a:cubicBezTo>
                    <a:pt x="6392438" y="683740"/>
                    <a:pt x="6221873" y="514199"/>
                    <a:pt x="6037997" y="359872"/>
                  </a:cubicBezTo>
                  <a:cubicBezTo>
                    <a:pt x="5900420" y="243689"/>
                    <a:pt x="5754861" y="136638"/>
                    <a:pt x="5602369" y="40572"/>
                  </a:cubicBezTo>
                  <a:close/>
                  <a:moveTo>
                    <a:pt x="1689206" y="0"/>
                  </a:moveTo>
                  <a:lnTo>
                    <a:pt x="2580244" y="0"/>
                  </a:lnTo>
                  <a:lnTo>
                    <a:pt x="2556490" y="13997"/>
                  </a:lnTo>
                  <a:cubicBezTo>
                    <a:pt x="2405637" y="107875"/>
                    <a:pt x="2262108" y="212018"/>
                    <a:pt x="2125407" y="323156"/>
                  </a:cubicBezTo>
                  <a:cubicBezTo>
                    <a:pt x="2033982" y="397174"/>
                    <a:pt x="1946944" y="475874"/>
                    <a:pt x="1859322" y="553842"/>
                  </a:cubicBezTo>
                  <a:cubicBezTo>
                    <a:pt x="1771699" y="631664"/>
                    <a:pt x="1686271" y="712557"/>
                    <a:pt x="1607425" y="799741"/>
                  </a:cubicBezTo>
                  <a:cubicBezTo>
                    <a:pt x="1289847" y="1146281"/>
                    <a:pt x="1036342" y="1551627"/>
                    <a:pt x="861829" y="1987400"/>
                  </a:cubicBezTo>
                  <a:cubicBezTo>
                    <a:pt x="774499" y="2205213"/>
                    <a:pt x="707062" y="2430780"/>
                    <a:pt x="661422" y="2660149"/>
                  </a:cubicBezTo>
                  <a:cubicBezTo>
                    <a:pt x="638750" y="2774834"/>
                    <a:pt x="621196" y="2890541"/>
                    <a:pt x="608323" y="3006544"/>
                  </a:cubicBezTo>
                  <a:cubicBezTo>
                    <a:pt x="595888" y="3122545"/>
                    <a:pt x="587990" y="3239131"/>
                    <a:pt x="584625" y="3355571"/>
                  </a:cubicBezTo>
                  <a:cubicBezTo>
                    <a:pt x="581699" y="3472156"/>
                    <a:pt x="582578" y="3588890"/>
                    <a:pt x="589891" y="3705330"/>
                  </a:cubicBezTo>
                  <a:cubicBezTo>
                    <a:pt x="595742" y="3821770"/>
                    <a:pt x="607591" y="3937917"/>
                    <a:pt x="623389" y="4053626"/>
                  </a:cubicBezTo>
                  <a:cubicBezTo>
                    <a:pt x="655864" y="4284896"/>
                    <a:pt x="709988" y="4513828"/>
                    <a:pt x="787078" y="4735736"/>
                  </a:cubicBezTo>
                  <a:cubicBezTo>
                    <a:pt x="864023" y="4957499"/>
                    <a:pt x="962324" y="5172825"/>
                    <a:pt x="1081251" y="5376742"/>
                  </a:cubicBezTo>
                  <a:cubicBezTo>
                    <a:pt x="1140934" y="5478553"/>
                    <a:pt x="1205152" y="5578172"/>
                    <a:pt x="1274196" y="5674278"/>
                  </a:cubicBezTo>
                  <a:cubicBezTo>
                    <a:pt x="1308571" y="5722552"/>
                    <a:pt x="1344557" y="5769654"/>
                    <a:pt x="1381274" y="5816170"/>
                  </a:cubicBezTo>
                  <a:cubicBezTo>
                    <a:pt x="1418575" y="5862543"/>
                    <a:pt x="1456608" y="5908622"/>
                    <a:pt x="1495959" y="5953677"/>
                  </a:cubicBezTo>
                  <a:cubicBezTo>
                    <a:pt x="1652919" y="6133894"/>
                    <a:pt x="1826555" y="6300071"/>
                    <a:pt x="2013356" y="6450448"/>
                  </a:cubicBezTo>
                  <a:cubicBezTo>
                    <a:pt x="2037053" y="6468879"/>
                    <a:pt x="2060020" y="6488188"/>
                    <a:pt x="2083865" y="6506327"/>
                  </a:cubicBezTo>
                  <a:lnTo>
                    <a:pt x="2155688" y="6560744"/>
                  </a:lnTo>
                  <a:lnTo>
                    <a:pt x="2228537" y="6613844"/>
                  </a:lnTo>
                  <a:lnTo>
                    <a:pt x="2302700" y="6665190"/>
                  </a:lnTo>
                  <a:cubicBezTo>
                    <a:pt x="2402465" y="6732186"/>
                    <a:pt x="2505008" y="6795525"/>
                    <a:pt x="2610915" y="6853454"/>
                  </a:cubicBezTo>
                  <a:lnTo>
                    <a:pt x="2619731" y="6858000"/>
                  </a:lnTo>
                  <a:lnTo>
                    <a:pt x="1931408" y="6858000"/>
                  </a:lnTo>
                  <a:lnTo>
                    <a:pt x="1782231" y="6759101"/>
                  </a:lnTo>
                  <a:cubicBezTo>
                    <a:pt x="1566612" y="6607846"/>
                    <a:pt x="1365329" y="6435527"/>
                    <a:pt x="1179844" y="6247262"/>
                  </a:cubicBezTo>
                  <a:cubicBezTo>
                    <a:pt x="994506" y="6059437"/>
                    <a:pt x="824235" y="5851280"/>
                    <a:pt x="677221" y="5628784"/>
                  </a:cubicBezTo>
                  <a:cubicBezTo>
                    <a:pt x="530062" y="5405851"/>
                    <a:pt x="404700" y="5167998"/>
                    <a:pt x="302740" y="4919612"/>
                  </a:cubicBezTo>
                  <a:cubicBezTo>
                    <a:pt x="200636" y="4671373"/>
                    <a:pt x="123692" y="4412162"/>
                    <a:pt x="71615" y="4147685"/>
                  </a:cubicBezTo>
                  <a:cubicBezTo>
                    <a:pt x="45285" y="4015446"/>
                    <a:pt x="26854" y="3881599"/>
                    <a:pt x="14420" y="3747313"/>
                  </a:cubicBezTo>
                  <a:cubicBezTo>
                    <a:pt x="3595" y="3612880"/>
                    <a:pt x="-2256" y="3477862"/>
                    <a:pt x="815" y="3342991"/>
                  </a:cubicBezTo>
                  <a:cubicBezTo>
                    <a:pt x="3156" y="3208119"/>
                    <a:pt x="12811" y="3073394"/>
                    <a:pt x="29340" y="2939692"/>
                  </a:cubicBezTo>
                  <a:cubicBezTo>
                    <a:pt x="45578" y="2805845"/>
                    <a:pt x="68690" y="2673022"/>
                    <a:pt x="97946" y="2541660"/>
                  </a:cubicBezTo>
                  <a:cubicBezTo>
                    <a:pt x="156167" y="2278939"/>
                    <a:pt x="237791" y="2021777"/>
                    <a:pt x="341358" y="1774268"/>
                  </a:cubicBezTo>
                  <a:cubicBezTo>
                    <a:pt x="548640" y="1279252"/>
                    <a:pt x="844567" y="822415"/>
                    <a:pt x="1212758" y="432721"/>
                  </a:cubicBezTo>
                  <a:cubicBezTo>
                    <a:pt x="1305208" y="335736"/>
                    <a:pt x="1399705" y="240506"/>
                    <a:pt x="1499908" y="150982"/>
                  </a:cubicBezTo>
                  <a:cubicBezTo>
                    <a:pt x="1550010" y="106294"/>
                    <a:pt x="1602232" y="64018"/>
                    <a:pt x="1655863" y="2359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 useBgFill="1">
          <p:nvSpPr>
            <p:cNvPr id="14" name="Freeform: Shape 13">
              <a:extLst>
                <a:ext uri="{FF2B5EF4-FFF2-40B4-BE49-F238E27FC236}">
                  <a16:creationId xmlns:a16="http://schemas.microsoft.com/office/drawing/2014/main" id="{EC2EF310-93E6-4F72-B482-07BF5CFBB0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65807" y="-3810"/>
              <a:ext cx="8870393" cy="6858000"/>
            </a:xfrm>
            <a:custGeom>
              <a:avLst/>
              <a:gdLst>
                <a:gd name="connsiteX0" fmla="*/ 6200652 w 8899328"/>
                <a:gd name="connsiteY0" fmla="*/ 0 h 6858000"/>
                <a:gd name="connsiteX1" fmla="*/ 7036991 w 8899328"/>
                <a:gd name="connsiteY1" fmla="*/ 0 h 6858000"/>
                <a:gd name="connsiteX2" fmla="*/ 7111956 w 8899328"/>
                <a:gd name="connsiteY2" fmla="*/ 52444 h 6858000"/>
                <a:gd name="connsiteX3" fmla="*/ 8899328 w 8899328"/>
                <a:gd name="connsiteY3" fmla="*/ 3560285 h 6858000"/>
                <a:gd name="connsiteX4" fmla="*/ 7441506 w 8899328"/>
                <a:gd name="connsiteY4" fmla="*/ 6800585 h 6858000"/>
                <a:gd name="connsiteX5" fmla="*/ 7374130 w 8899328"/>
                <a:gd name="connsiteY5" fmla="*/ 6858000 h 6858000"/>
                <a:gd name="connsiteX6" fmla="*/ 5835221 w 8899328"/>
                <a:gd name="connsiteY6" fmla="*/ 6858000 h 6858000"/>
                <a:gd name="connsiteX7" fmla="*/ 5891385 w 8899328"/>
                <a:gd name="connsiteY7" fmla="*/ 6810175 h 6858000"/>
                <a:gd name="connsiteX8" fmla="*/ 6032854 w 8899328"/>
                <a:gd name="connsiteY8" fmla="*/ 6677494 h 6858000"/>
                <a:gd name="connsiteX9" fmla="*/ 6170584 w 8899328"/>
                <a:gd name="connsiteY9" fmla="*/ 6539762 h 6858000"/>
                <a:gd name="connsiteX10" fmla="*/ 6305296 w 8899328"/>
                <a:gd name="connsiteY10" fmla="*/ 6398150 h 6858000"/>
                <a:gd name="connsiteX11" fmla="*/ 6572709 w 8899328"/>
                <a:gd name="connsiteY11" fmla="*/ 6110468 h 6858000"/>
                <a:gd name="connsiteX12" fmla="*/ 6707707 w 8899328"/>
                <a:gd name="connsiteY12" fmla="*/ 5966410 h 6858000"/>
                <a:gd name="connsiteX13" fmla="*/ 6846876 w 8899328"/>
                <a:gd name="connsiteY13" fmla="*/ 5823934 h 6858000"/>
                <a:gd name="connsiteX14" fmla="*/ 7497863 w 8899328"/>
                <a:gd name="connsiteY14" fmla="*/ 5348633 h 6858000"/>
                <a:gd name="connsiteX15" fmla="*/ 7825226 w 8899328"/>
                <a:gd name="connsiteY15" fmla="*/ 5147788 h 6858000"/>
                <a:gd name="connsiteX16" fmla="*/ 8071216 w 8899328"/>
                <a:gd name="connsiteY16" fmla="*/ 4893890 h 6858000"/>
                <a:gd name="connsiteX17" fmla="*/ 8224043 w 8899328"/>
                <a:gd name="connsiteY17" fmla="*/ 4570985 h 6858000"/>
                <a:gd name="connsiteX18" fmla="*/ 8315049 w 8899328"/>
                <a:gd name="connsiteY18" fmla="*/ 4212279 h 6858000"/>
                <a:gd name="connsiteX19" fmla="*/ 8330721 w 8899328"/>
                <a:gd name="connsiteY19" fmla="*/ 4120699 h 6858000"/>
                <a:gd name="connsiteX20" fmla="*/ 8343947 w 8899328"/>
                <a:gd name="connsiteY20" fmla="*/ 4028973 h 6858000"/>
                <a:gd name="connsiteX21" fmla="*/ 8353867 w 8899328"/>
                <a:gd name="connsiteY21" fmla="*/ 3936961 h 6858000"/>
                <a:gd name="connsiteX22" fmla="*/ 8361055 w 8899328"/>
                <a:gd name="connsiteY22" fmla="*/ 3844661 h 6858000"/>
                <a:gd name="connsiteX23" fmla="*/ 8365083 w 8899328"/>
                <a:gd name="connsiteY23" fmla="*/ 3475748 h 6858000"/>
                <a:gd name="connsiteX24" fmla="*/ 8359475 w 8899328"/>
                <a:gd name="connsiteY24" fmla="*/ 3383736 h 6858000"/>
                <a:gd name="connsiteX25" fmla="*/ 8350992 w 8899328"/>
                <a:gd name="connsiteY25" fmla="*/ 3292012 h 6858000"/>
                <a:gd name="connsiteX26" fmla="*/ 8340497 w 8899328"/>
                <a:gd name="connsiteY26" fmla="*/ 3200431 h 6858000"/>
                <a:gd name="connsiteX27" fmla="*/ 8327557 w 8899328"/>
                <a:gd name="connsiteY27" fmla="*/ 3109137 h 6858000"/>
                <a:gd name="connsiteX28" fmla="*/ 8252222 w 8899328"/>
                <a:gd name="connsiteY28" fmla="*/ 2747843 h 6858000"/>
                <a:gd name="connsiteX29" fmla="*/ 7998038 w 8899328"/>
                <a:gd name="connsiteY29" fmla="*/ 2051137 h 6858000"/>
                <a:gd name="connsiteX30" fmla="*/ 7825803 w 8899328"/>
                <a:gd name="connsiteY30" fmla="*/ 1719174 h 6858000"/>
                <a:gd name="connsiteX31" fmla="*/ 7627401 w 8899328"/>
                <a:gd name="connsiteY31" fmla="*/ 1399431 h 6858000"/>
                <a:gd name="connsiteX32" fmla="*/ 7404557 w 8899328"/>
                <a:gd name="connsiteY32" fmla="*/ 1093490 h 6858000"/>
                <a:gd name="connsiteX33" fmla="*/ 7157849 w 8899328"/>
                <a:gd name="connsiteY33" fmla="*/ 803362 h 6858000"/>
                <a:gd name="connsiteX34" fmla="*/ 6889001 w 8899328"/>
                <a:gd name="connsiteY34" fmla="*/ 530489 h 6858000"/>
                <a:gd name="connsiteX35" fmla="*/ 6597149 w 8899328"/>
                <a:gd name="connsiteY35" fmla="*/ 279180 h 6858000"/>
                <a:gd name="connsiteX36" fmla="*/ 6283731 w 8899328"/>
                <a:gd name="connsiteY36" fmla="*/ 51736 h 6858000"/>
                <a:gd name="connsiteX37" fmla="*/ 1862338 w 8899328"/>
                <a:gd name="connsiteY37" fmla="*/ 0 h 6858000"/>
                <a:gd name="connsiteX38" fmla="*/ 2555184 w 8899328"/>
                <a:gd name="connsiteY38" fmla="*/ 0 h 6858000"/>
                <a:gd name="connsiteX39" fmla="*/ 2420890 w 8899328"/>
                <a:gd name="connsiteY39" fmla="*/ 86030 h 6858000"/>
                <a:gd name="connsiteX40" fmla="*/ 1703381 w 8899328"/>
                <a:gd name="connsiteY40" fmla="*/ 715375 h 6858000"/>
                <a:gd name="connsiteX41" fmla="*/ 923719 w 8899328"/>
                <a:gd name="connsiteY41" fmla="*/ 1986010 h 6858000"/>
                <a:gd name="connsiteX42" fmla="*/ 717122 w 8899328"/>
                <a:gd name="connsiteY42" fmla="*/ 2694936 h 6858000"/>
                <a:gd name="connsiteX43" fmla="*/ 646244 w 8899328"/>
                <a:gd name="connsiteY43" fmla="*/ 3427730 h 6858000"/>
                <a:gd name="connsiteX44" fmla="*/ 707346 w 8899328"/>
                <a:gd name="connsiteY44" fmla="*/ 4160522 h 6858000"/>
                <a:gd name="connsiteX45" fmla="*/ 902872 w 8899328"/>
                <a:gd name="connsiteY45" fmla="*/ 4869880 h 6858000"/>
                <a:gd name="connsiteX46" fmla="*/ 1677359 w 8899328"/>
                <a:gd name="connsiteY46" fmla="*/ 6124701 h 6858000"/>
                <a:gd name="connsiteX47" fmla="*/ 2547624 w 8899328"/>
                <a:gd name="connsiteY47" fmla="*/ 6829930 h 6858000"/>
                <a:gd name="connsiteX48" fmla="*/ 2596857 w 8899328"/>
                <a:gd name="connsiteY48" fmla="*/ 6858000 h 6858000"/>
                <a:gd name="connsiteX49" fmla="*/ 1525198 w 8899328"/>
                <a:gd name="connsiteY49" fmla="*/ 6858000 h 6858000"/>
                <a:gd name="connsiteX50" fmla="*/ 1457823 w 8899328"/>
                <a:gd name="connsiteY50" fmla="*/ 6800585 h 6858000"/>
                <a:gd name="connsiteX51" fmla="*/ 0 w 8899328"/>
                <a:gd name="connsiteY51" fmla="*/ 3560285 h 6858000"/>
                <a:gd name="connsiteX52" fmla="*/ 1787372 w 8899328"/>
                <a:gd name="connsiteY52" fmla="*/ 5244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8899328" h="6858000">
                  <a:moveTo>
                    <a:pt x="6200652" y="0"/>
                  </a:moveTo>
                  <a:lnTo>
                    <a:pt x="7036991" y="0"/>
                  </a:lnTo>
                  <a:lnTo>
                    <a:pt x="7111956" y="52444"/>
                  </a:lnTo>
                  <a:cubicBezTo>
                    <a:pt x="8196995" y="850732"/>
                    <a:pt x="8899328" y="2124819"/>
                    <a:pt x="8899328" y="3560285"/>
                  </a:cubicBezTo>
                  <a:cubicBezTo>
                    <a:pt x="8899328" y="4844649"/>
                    <a:pt x="8337073" y="5999820"/>
                    <a:pt x="7441506" y="6800585"/>
                  </a:cubicBezTo>
                  <a:lnTo>
                    <a:pt x="7374130" y="6858000"/>
                  </a:lnTo>
                  <a:lnTo>
                    <a:pt x="5835221" y="6858000"/>
                  </a:lnTo>
                  <a:lnTo>
                    <a:pt x="5891385" y="6810175"/>
                  </a:lnTo>
                  <a:cubicBezTo>
                    <a:pt x="5939440" y="6767098"/>
                    <a:pt x="5986561" y="6722781"/>
                    <a:pt x="6032854" y="6677494"/>
                  </a:cubicBezTo>
                  <a:cubicBezTo>
                    <a:pt x="6079290" y="6632350"/>
                    <a:pt x="6125297" y="6586487"/>
                    <a:pt x="6170584" y="6539762"/>
                  </a:cubicBezTo>
                  <a:cubicBezTo>
                    <a:pt x="6215872" y="6493038"/>
                    <a:pt x="6260585" y="6445738"/>
                    <a:pt x="6305296" y="6398150"/>
                  </a:cubicBezTo>
                  <a:cubicBezTo>
                    <a:pt x="6394865" y="6303119"/>
                    <a:pt x="6483283" y="6206649"/>
                    <a:pt x="6572709" y="6110468"/>
                  </a:cubicBezTo>
                  <a:lnTo>
                    <a:pt x="6707707" y="5966410"/>
                  </a:lnTo>
                  <a:cubicBezTo>
                    <a:pt x="6752995" y="5918535"/>
                    <a:pt x="6798426" y="5871090"/>
                    <a:pt x="6846876" y="5823934"/>
                  </a:cubicBezTo>
                  <a:cubicBezTo>
                    <a:pt x="7037227" y="5634303"/>
                    <a:pt x="7265821" y="5478169"/>
                    <a:pt x="7497863" y="5348633"/>
                  </a:cubicBezTo>
                  <a:cubicBezTo>
                    <a:pt x="7612735" y="5282499"/>
                    <a:pt x="7726745" y="5220534"/>
                    <a:pt x="7825226" y="5147788"/>
                  </a:cubicBezTo>
                  <a:cubicBezTo>
                    <a:pt x="7924139" y="5075471"/>
                    <a:pt x="8006807" y="4992085"/>
                    <a:pt x="8071216" y="4893890"/>
                  </a:cubicBezTo>
                  <a:cubicBezTo>
                    <a:pt x="8136631" y="4796702"/>
                    <a:pt x="8185081" y="4686430"/>
                    <a:pt x="8224043" y="4570985"/>
                  </a:cubicBezTo>
                  <a:cubicBezTo>
                    <a:pt x="8263005" y="4455537"/>
                    <a:pt x="8292046" y="4334053"/>
                    <a:pt x="8315049" y="4212279"/>
                  </a:cubicBezTo>
                  <a:cubicBezTo>
                    <a:pt x="8320225" y="4181657"/>
                    <a:pt x="8326407" y="4151321"/>
                    <a:pt x="8330721" y="4120699"/>
                  </a:cubicBezTo>
                  <a:lnTo>
                    <a:pt x="8343947" y="4028973"/>
                  </a:lnTo>
                  <a:lnTo>
                    <a:pt x="8353867" y="3936961"/>
                  </a:lnTo>
                  <a:cubicBezTo>
                    <a:pt x="8357605" y="3906338"/>
                    <a:pt x="8358468" y="3875427"/>
                    <a:pt x="8361055" y="3844661"/>
                  </a:cubicBezTo>
                  <a:cubicBezTo>
                    <a:pt x="8369825" y="3721738"/>
                    <a:pt x="8369969" y="3598527"/>
                    <a:pt x="8365083" y="3475748"/>
                  </a:cubicBezTo>
                  <a:lnTo>
                    <a:pt x="8359475" y="3383736"/>
                  </a:lnTo>
                  <a:cubicBezTo>
                    <a:pt x="8357031" y="3353114"/>
                    <a:pt x="8353723" y="3322634"/>
                    <a:pt x="8350992" y="3292012"/>
                  </a:cubicBezTo>
                  <a:cubicBezTo>
                    <a:pt x="8348549" y="3261388"/>
                    <a:pt x="8343947" y="3230909"/>
                    <a:pt x="8340497" y="3200431"/>
                  </a:cubicBezTo>
                  <a:cubicBezTo>
                    <a:pt x="8337333" y="3169807"/>
                    <a:pt x="8332301" y="3139471"/>
                    <a:pt x="8327557" y="3109137"/>
                  </a:cubicBezTo>
                  <a:cubicBezTo>
                    <a:pt x="8308293" y="2987651"/>
                    <a:pt x="8283133" y="2867173"/>
                    <a:pt x="8252222" y="2747843"/>
                  </a:cubicBezTo>
                  <a:cubicBezTo>
                    <a:pt x="8188963" y="2509618"/>
                    <a:pt x="8103565" y="2276424"/>
                    <a:pt x="7998038" y="2051137"/>
                  </a:cubicBezTo>
                  <a:cubicBezTo>
                    <a:pt x="7945131" y="1938709"/>
                    <a:pt x="7887767" y="1827864"/>
                    <a:pt x="7825803" y="1719174"/>
                  </a:cubicBezTo>
                  <a:cubicBezTo>
                    <a:pt x="7764413" y="1610196"/>
                    <a:pt x="7697704" y="1503807"/>
                    <a:pt x="7627401" y="1399431"/>
                  </a:cubicBezTo>
                  <a:cubicBezTo>
                    <a:pt x="7557241" y="1295054"/>
                    <a:pt x="7482337" y="1193408"/>
                    <a:pt x="7404557" y="1093490"/>
                  </a:cubicBezTo>
                  <a:cubicBezTo>
                    <a:pt x="7326203" y="994145"/>
                    <a:pt x="7243824" y="897388"/>
                    <a:pt x="7157849" y="803362"/>
                  </a:cubicBezTo>
                  <a:cubicBezTo>
                    <a:pt x="7071731" y="709624"/>
                    <a:pt x="6982739" y="617755"/>
                    <a:pt x="6889001" y="530489"/>
                  </a:cubicBezTo>
                  <a:cubicBezTo>
                    <a:pt x="6795407" y="443077"/>
                    <a:pt x="6698076" y="359115"/>
                    <a:pt x="6597149" y="279180"/>
                  </a:cubicBezTo>
                  <a:cubicBezTo>
                    <a:pt x="6496223" y="199244"/>
                    <a:pt x="6391846" y="122902"/>
                    <a:pt x="6283731" y="51736"/>
                  </a:cubicBezTo>
                  <a:close/>
                  <a:moveTo>
                    <a:pt x="1862338" y="0"/>
                  </a:moveTo>
                  <a:lnTo>
                    <a:pt x="2555184" y="0"/>
                  </a:lnTo>
                  <a:lnTo>
                    <a:pt x="2420890" y="86030"/>
                  </a:lnTo>
                  <a:cubicBezTo>
                    <a:pt x="2154693" y="266478"/>
                    <a:pt x="1913733" y="479863"/>
                    <a:pt x="1703381" y="715375"/>
                  </a:cubicBezTo>
                  <a:cubicBezTo>
                    <a:pt x="1365810" y="1092339"/>
                    <a:pt x="1104149" y="1525660"/>
                    <a:pt x="923719" y="1986010"/>
                  </a:cubicBezTo>
                  <a:cubicBezTo>
                    <a:pt x="833720" y="2216041"/>
                    <a:pt x="763129" y="2453260"/>
                    <a:pt x="717122" y="2694936"/>
                  </a:cubicBezTo>
                  <a:cubicBezTo>
                    <a:pt x="671259" y="2936614"/>
                    <a:pt x="647538" y="3182027"/>
                    <a:pt x="646244" y="3427730"/>
                  </a:cubicBezTo>
                  <a:cubicBezTo>
                    <a:pt x="644376" y="3673432"/>
                    <a:pt x="665077" y="3918845"/>
                    <a:pt x="707346" y="4160522"/>
                  </a:cubicBezTo>
                  <a:cubicBezTo>
                    <a:pt x="749183" y="4402342"/>
                    <a:pt x="816035" y="4639849"/>
                    <a:pt x="902872" y="4869880"/>
                  </a:cubicBezTo>
                  <a:cubicBezTo>
                    <a:pt x="1077984" y="5329367"/>
                    <a:pt x="1339500" y="5759239"/>
                    <a:pt x="1677359" y="6124701"/>
                  </a:cubicBezTo>
                  <a:cubicBezTo>
                    <a:pt x="1930752" y="6398797"/>
                    <a:pt x="2225066" y="6636097"/>
                    <a:pt x="2547624" y="6829930"/>
                  </a:cubicBezTo>
                  <a:lnTo>
                    <a:pt x="2596857" y="6858000"/>
                  </a:lnTo>
                  <a:lnTo>
                    <a:pt x="1525198" y="6858000"/>
                  </a:lnTo>
                  <a:lnTo>
                    <a:pt x="1457823" y="6800585"/>
                  </a:lnTo>
                  <a:cubicBezTo>
                    <a:pt x="562255" y="5999820"/>
                    <a:pt x="0" y="4844649"/>
                    <a:pt x="0" y="3560285"/>
                  </a:cubicBezTo>
                  <a:cubicBezTo>
                    <a:pt x="0" y="2124819"/>
                    <a:pt x="702333" y="850732"/>
                    <a:pt x="1787372" y="52444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 useBgFill="1">
          <p:nvSpPr>
            <p:cNvPr id="15" name="Freeform: Shape 14">
              <a:extLst>
                <a:ext uri="{FF2B5EF4-FFF2-40B4-BE49-F238E27FC236}">
                  <a16:creationId xmlns:a16="http://schemas.microsoft.com/office/drawing/2014/main" id="{100AB910-B0C2-495C-AFD9-34F51C9D45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3810"/>
              <a:ext cx="12192000" cy="6858000"/>
            </a:xfrm>
            <a:custGeom>
              <a:avLst/>
              <a:gdLst>
                <a:gd name="connsiteX0" fmla="*/ 8201697 w 12192000"/>
                <a:gd name="connsiteY0" fmla="*/ 0 h 6858001"/>
                <a:gd name="connsiteX1" fmla="*/ 12192000 w 12192000"/>
                <a:gd name="connsiteY1" fmla="*/ 0 h 6858001"/>
                <a:gd name="connsiteX2" fmla="*/ 12192000 w 12192000"/>
                <a:gd name="connsiteY2" fmla="*/ 6858001 h 6858001"/>
                <a:gd name="connsiteX3" fmla="*/ 8460487 w 12192000"/>
                <a:gd name="connsiteY3" fmla="*/ 6858001 h 6858001"/>
                <a:gd name="connsiteX4" fmla="*/ 8553921 w 12192000"/>
                <a:gd name="connsiteY4" fmla="*/ 6784577 h 6858001"/>
                <a:gd name="connsiteX5" fmla="*/ 10092281 w 12192000"/>
                <a:gd name="connsiteY5" fmla="*/ 3522553 h 6858001"/>
                <a:gd name="connsiteX6" fmla="*/ 8228486 w 12192000"/>
                <a:gd name="connsiteY6" fmla="*/ 17174 h 6858001"/>
                <a:gd name="connsiteX7" fmla="*/ 0 w 12192000"/>
                <a:gd name="connsiteY7" fmla="*/ 0 h 6858001"/>
                <a:gd name="connsiteX8" fmla="*/ 3528179 w 12192000"/>
                <a:gd name="connsiteY8" fmla="*/ 0 h 6858001"/>
                <a:gd name="connsiteX9" fmla="*/ 3501391 w 12192000"/>
                <a:gd name="connsiteY9" fmla="*/ 17174 h 6858001"/>
                <a:gd name="connsiteX10" fmla="*/ 1637595 w 12192000"/>
                <a:gd name="connsiteY10" fmla="*/ 3522553 h 6858001"/>
                <a:gd name="connsiteX11" fmla="*/ 3175956 w 12192000"/>
                <a:gd name="connsiteY11" fmla="*/ 6784577 h 6858001"/>
                <a:gd name="connsiteX12" fmla="*/ 3269390 w 12192000"/>
                <a:gd name="connsiteY12" fmla="*/ 6858001 h 6858001"/>
                <a:gd name="connsiteX13" fmla="*/ 0 w 12192000"/>
                <a:gd name="connsiteY13" fmla="*/ 6858001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192000" h="6858001">
                  <a:moveTo>
                    <a:pt x="8201697" y="0"/>
                  </a:moveTo>
                  <a:lnTo>
                    <a:pt x="12192000" y="0"/>
                  </a:lnTo>
                  <a:lnTo>
                    <a:pt x="12192000" y="6858001"/>
                  </a:lnTo>
                  <a:lnTo>
                    <a:pt x="8460487" y="6858001"/>
                  </a:lnTo>
                  <a:lnTo>
                    <a:pt x="8553921" y="6784577"/>
                  </a:lnTo>
                  <a:cubicBezTo>
                    <a:pt x="9493436" y="6009220"/>
                    <a:pt x="10092281" y="4835820"/>
                    <a:pt x="10092281" y="3522553"/>
                  </a:cubicBezTo>
                  <a:cubicBezTo>
                    <a:pt x="10092281" y="2063368"/>
                    <a:pt x="9352966" y="776858"/>
                    <a:pt x="8228486" y="17174"/>
                  </a:cubicBezTo>
                  <a:close/>
                  <a:moveTo>
                    <a:pt x="0" y="0"/>
                  </a:moveTo>
                  <a:lnTo>
                    <a:pt x="3528179" y="0"/>
                  </a:lnTo>
                  <a:lnTo>
                    <a:pt x="3501391" y="17174"/>
                  </a:lnTo>
                  <a:cubicBezTo>
                    <a:pt x="2376910" y="776858"/>
                    <a:pt x="1637595" y="2063368"/>
                    <a:pt x="1637595" y="3522553"/>
                  </a:cubicBezTo>
                  <a:cubicBezTo>
                    <a:pt x="1637595" y="4835820"/>
                    <a:pt x="2236440" y="6009220"/>
                    <a:pt x="3175956" y="6784577"/>
                  </a:cubicBezTo>
                  <a:lnTo>
                    <a:pt x="3269390" y="6858001"/>
                  </a:lnTo>
                  <a:lnTo>
                    <a:pt x="0" y="6858001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ZoneTexte 3">
            <a:extLst>
              <a:ext uri="{FF2B5EF4-FFF2-40B4-BE49-F238E27FC236}">
                <a16:creationId xmlns:a16="http://schemas.microsoft.com/office/drawing/2014/main" id="{2A0EDDF6-E0DC-2652-62A0-D883CC7E81E8}"/>
              </a:ext>
            </a:extLst>
          </p:cNvPr>
          <p:cNvSpPr txBox="1"/>
          <p:nvPr/>
        </p:nvSpPr>
        <p:spPr>
          <a:xfrm>
            <a:off x="8211312" y="5980176"/>
            <a:ext cx="36393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moulin De </a:t>
            </a:r>
            <a:r>
              <a:rPr lang="fr-FR" sz="2000" b="1" dirty="0" err="1">
                <a:solidFill>
                  <a:schemeClr val="bg1"/>
                </a:solidFill>
              </a:rPr>
              <a:t>Beg</a:t>
            </a:r>
            <a:r>
              <a:rPr lang="fr-FR" sz="2000" b="1" dirty="0">
                <a:solidFill>
                  <a:schemeClr val="bg1"/>
                </a:solidFill>
              </a:rPr>
              <a:t> Névez  Sur La Rive Gauche  de La </a:t>
            </a:r>
            <a:r>
              <a:rPr lang="fr-FR" sz="2000" b="1" dirty="0" err="1">
                <a:solidFill>
                  <a:schemeClr val="bg1"/>
                </a:solidFill>
              </a:rPr>
              <a:t>Laïta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731C6F5-48E8-58E9-FD6F-8C0804552B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56814-A36B-46B6-80E9-1E3444313A5E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A41CD02-8B78-47AF-0350-E6B58CC0B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A0B7E16-015D-B451-9321-64F33660E5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259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EBFDB7D-DD97-44CE-AFFB-458781A3DB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ciel, extérieur, bâtiment&#10;&#10;Description générée automatiquement">
            <a:extLst>
              <a:ext uri="{FF2B5EF4-FFF2-40B4-BE49-F238E27FC236}">
                <a16:creationId xmlns:a16="http://schemas.microsoft.com/office/drawing/2014/main" id="{BB04F420-BBBB-F339-CA56-8BEF74D416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209550" y="228600"/>
            <a:ext cx="9063372" cy="6438900"/>
          </a:xfrm>
          <a:custGeom>
            <a:avLst/>
            <a:gdLst/>
            <a:ahLst/>
            <a:cxnLst/>
            <a:rect l="l" t="t" r="r" b="b"/>
            <a:pathLst>
              <a:path w="9272922" h="6858000">
                <a:moveTo>
                  <a:pt x="0" y="0"/>
                </a:moveTo>
                <a:lnTo>
                  <a:pt x="1733417" y="0"/>
                </a:lnTo>
                <a:lnTo>
                  <a:pt x="3307976" y="0"/>
                </a:lnTo>
                <a:lnTo>
                  <a:pt x="8126249" y="0"/>
                </a:lnTo>
                <a:lnTo>
                  <a:pt x="8138896" y="31774"/>
                </a:lnTo>
                <a:cubicBezTo>
                  <a:pt x="9193904" y="2682457"/>
                  <a:pt x="9193904" y="2682457"/>
                  <a:pt x="9193904" y="2682457"/>
                </a:cubicBezTo>
                <a:cubicBezTo>
                  <a:pt x="9299262" y="2988100"/>
                  <a:pt x="9299262" y="3446565"/>
                  <a:pt x="9193904" y="3752208"/>
                </a:cubicBezTo>
                <a:cubicBezTo>
                  <a:pt x="8709916" y="4968215"/>
                  <a:pt x="8331802" y="5918220"/>
                  <a:pt x="8036400" y="6660411"/>
                </a:cubicBezTo>
                <a:lnTo>
                  <a:pt x="7957938" y="6857542"/>
                </a:lnTo>
                <a:lnTo>
                  <a:pt x="3307976" y="6857542"/>
                </a:lnTo>
                <a:lnTo>
                  <a:pt x="3307976" y="6858000"/>
                </a:lnTo>
                <a:lnTo>
                  <a:pt x="0" y="6858000"/>
                </a:ln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sp>
        <p:nvSpPr>
          <p:cNvPr id="10" name="Freeform 5">
            <a:extLst>
              <a:ext uri="{FF2B5EF4-FFF2-40B4-BE49-F238E27FC236}">
                <a16:creationId xmlns:a16="http://schemas.microsoft.com/office/drawing/2014/main" id="{50F864A1-23CF-4954-887F-3C4458622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160561" y="1348782"/>
            <a:ext cx="935037" cy="824315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5">
            <a:extLst>
              <a:ext uri="{FF2B5EF4-FFF2-40B4-BE49-F238E27FC236}">
                <a16:creationId xmlns:a16="http://schemas.microsoft.com/office/drawing/2014/main" id="{8D313E8C-7457-407E-BDA5-EACA44D38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960661" y="1000124"/>
            <a:ext cx="762167" cy="671915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7ED0FDC-2325-FF82-D566-9495DB25BD5F}"/>
              </a:ext>
            </a:extLst>
          </p:cNvPr>
          <p:cNvSpPr txBox="1"/>
          <p:nvPr/>
        </p:nvSpPr>
        <p:spPr>
          <a:xfrm>
            <a:off x="8668512" y="5509218"/>
            <a:ext cx="33139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monument Aux Morts de Guidel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A9D57ED-B709-6DD2-C8A4-BCBE39A76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F3573-4B7E-4068-A506-526AF7DDE57D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46F9B0-5814-A764-967F-920A2556E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DE175A-4716-6DBA-D5CA-D34570272D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5052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Slide Background Fill">
            <a:extLst>
              <a:ext uri="{FF2B5EF4-FFF2-40B4-BE49-F238E27FC236}">
                <a16:creationId xmlns:a16="http://schemas.microsoft.com/office/drawing/2014/main" id="{C7D023E4-8DE1-436E-9847-ED6A4B4B0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8B2B1708-8CE4-4A20-94F5-55118AE2CB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C2D6DD8-FAD6-401D-9DE6-71DD04C98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1BAD33E9-3181-4B0F-B82D-384777D81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CF64871D-491F-4731-8BF2-391FF2F067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pic>
        <p:nvPicPr>
          <p:cNvPr id="3" name="Image 2" descr="Une image contenant herbe, ciel, extérieur, maison&#10;&#10;Description générée automatiquement">
            <a:extLst>
              <a:ext uri="{FF2B5EF4-FFF2-40B4-BE49-F238E27FC236}">
                <a16:creationId xmlns:a16="http://schemas.microsoft.com/office/drawing/2014/main" id="{7D610103-35CF-D99F-305B-DF2DC66670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643130" y="598259"/>
            <a:ext cx="10889442" cy="5680742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1437EE-932B-3A0D-8F5B-5CEE631AEE76}"/>
              </a:ext>
            </a:extLst>
          </p:cNvPr>
          <p:cNvSpPr txBox="1"/>
          <p:nvPr/>
        </p:nvSpPr>
        <p:spPr>
          <a:xfrm>
            <a:off x="1456005" y="163276"/>
            <a:ext cx="119969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Tombes De Soldats Du Commonwealth (Carré militaire ) Dans le cimetière de Guidel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5F9F75E-4FB5-6803-818A-956B4C8ABD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8F21C-AEAF-44F1-A41D-4D9896B97FE3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6F339EA-BD3C-23BB-370A-42931D5661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BC2575E-CE2C-63D0-CAF3-CD2EAE6F10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686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Slide Background Fill">
            <a:extLst>
              <a:ext uri="{FF2B5EF4-FFF2-40B4-BE49-F238E27FC236}">
                <a16:creationId xmlns:a16="http://schemas.microsoft.com/office/drawing/2014/main" id="{C7D023E4-8DE1-436E-9847-ED6A4B4B0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8B2B1708-8CE4-4A20-94F5-55118AE2CB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C2D6DD8-FAD6-401D-9DE6-71DD04C98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1BAD33E9-3181-4B0F-B82D-384777D81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CF64871D-491F-4731-8BF2-391FF2F067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pic>
        <p:nvPicPr>
          <p:cNvPr id="5" name="Image 4" descr="Une image contenant bâtiment, ciel, extérieur, église&#10;&#10;Description générée automatiquement">
            <a:extLst>
              <a:ext uri="{FF2B5EF4-FFF2-40B4-BE49-F238E27FC236}">
                <a16:creationId xmlns:a16="http://schemas.microsoft.com/office/drawing/2014/main" id="{AF3331AB-BD2C-9726-005C-3F4641018E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821" y="370657"/>
            <a:ext cx="7424869" cy="6254496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EDB4D93-F3D0-F29B-8DCF-3D83863DFA08}"/>
              </a:ext>
            </a:extLst>
          </p:cNvPr>
          <p:cNvSpPr txBox="1"/>
          <p:nvPr/>
        </p:nvSpPr>
        <p:spPr>
          <a:xfrm>
            <a:off x="7808976" y="3812005"/>
            <a:ext cx="41672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Clocher De L’Eglise de Guidel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530AF38-17D5-1B40-657D-E6E9021235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87BF1-5ABB-4B47-A00A-A02FCCB60F79}" type="datetime1">
              <a:rPr lang="fr-FR" smtClean="0"/>
              <a:t>19/05/2022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7383CF8-3C77-8D5F-FD1E-84E89A0576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DC6C7E3-C1A4-B9C7-23B9-283AF1861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6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bâtiment, allée, plafond&#10;&#10;Description générée automatiquement">
            <a:extLst>
              <a:ext uri="{FF2B5EF4-FFF2-40B4-BE49-F238E27FC236}">
                <a16:creationId xmlns:a16="http://schemas.microsoft.com/office/drawing/2014/main" id="{6100AF0F-3DDF-0ED1-2973-F6AC5BED10B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71604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7164B9A-1433-CB74-DD53-3D70568ADB9D}"/>
              </a:ext>
            </a:extLst>
          </p:cNvPr>
          <p:cNvSpPr txBox="1"/>
          <p:nvPr/>
        </p:nvSpPr>
        <p:spPr>
          <a:xfrm>
            <a:off x="4115562" y="193965"/>
            <a:ext cx="8839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Intérieur De l’Eglise De Guidel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C82C9D4-9812-DEA0-6B9C-C47D316E9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1F13-FCAE-482A-948B-483D1FD6DC2B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2F6A86A-CFFE-E213-D564-5F639E1E7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B9CEB0B-B965-7C05-601C-90E4705F1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5059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bâtiment, ciel&#10;&#10;Description générée automatiquement">
            <a:extLst>
              <a:ext uri="{FF2B5EF4-FFF2-40B4-BE49-F238E27FC236}">
                <a16:creationId xmlns:a16="http://schemas.microsoft.com/office/drawing/2014/main" id="{739E05A2-3363-4636-3EEA-03F2B21AA3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351" y="238125"/>
            <a:ext cx="6886614" cy="638175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4AB4AC-546E-2E76-8BE9-50E40A7A5A42}"/>
              </a:ext>
            </a:extLst>
          </p:cNvPr>
          <p:cNvSpPr txBox="1"/>
          <p:nvPr/>
        </p:nvSpPr>
        <p:spPr>
          <a:xfrm>
            <a:off x="7571232" y="5166361"/>
            <a:ext cx="4620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Chapelle Saint Mathieu Et Sa Fontaine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5DEAF68-540E-50A0-C918-68BADDE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D1FA-B853-4431-A2DB-7F5E50DEC3D3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258BC9B-4F9E-6643-73C4-7A8695CA0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C97A23-724C-2269-2A5C-F79242C81A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4322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arbre, ciel&#10;&#10;Description générée automatiquement">
            <a:extLst>
              <a:ext uri="{FF2B5EF4-FFF2-40B4-BE49-F238E27FC236}">
                <a16:creationId xmlns:a16="http://schemas.microsoft.com/office/drawing/2014/main" id="{2DF64311-1F63-6C06-2558-67165E3AAE2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9545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BA7B20A-95B2-D8F2-193A-E1606FD76910}"/>
              </a:ext>
            </a:extLst>
          </p:cNvPr>
          <p:cNvSpPr txBox="1"/>
          <p:nvPr/>
        </p:nvSpPr>
        <p:spPr>
          <a:xfrm>
            <a:off x="3233928" y="200055"/>
            <a:ext cx="7810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000" b="1" dirty="0">
                <a:solidFill>
                  <a:schemeClr val="bg1"/>
                </a:solidFill>
              </a:rPr>
              <a:t>Guidel ; La chapelle Saint Mathieu  et sa Fontaine 2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DA7C708-2FDB-1FBB-D41B-360ED4D3F9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190BE-1A34-4012-9EC4-F76BD1C17A70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E461C5E-D922-531A-860C-2E4221A397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204E4B-1FE9-D6EA-465B-B4BFA2933C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6168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extérieur, maison&#10;&#10;Description générée automatiquement">
            <a:extLst>
              <a:ext uri="{FF2B5EF4-FFF2-40B4-BE49-F238E27FC236}">
                <a16:creationId xmlns:a16="http://schemas.microsoft.com/office/drawing/2014/main" id="{A9B03849-E556-5B2C-54C2-D7897A4481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79684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7F1A1EA-6243-0784-CA77-354E47221CF2}"/>
              </a:ext>
            </a:extLst>
          </p:cNvPr>
          <p:cNvSpPr txBox="1"/>
          <p:nvPr/>
        </p:nvSpPr>
        <p:spPr>
          <a:xfrm>
            <a:off x="4039743" y="227583"/>
            <a:ext cx="96869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Guidel ; La Chapelle de la Madeleine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5416572-FD13-ABAF-D9B8-548ECB3311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55EE3-F09E-431B-8F47-406FD5197F0E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D44FBF4-03F6-202E-8EA9-986F281E8A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CA0E266-1196-85DB-1BE0-24FEF538A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141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arbre, herbe&#10;&#10;Description générée automatiquement">
            <a:extLst>
              <a:ext uri="{FF2B5EF4-FFF2-40B4-BE49-F238E27FC236}">
                <a16:creationId xmlns:a16="http://schemas.microsoft.com/office/drawing/2014/main" id="{17AED227-CB4A-47C1-3CFA-B65C2A7C79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25F6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4B61553-9489-D016-E39A-B74D8D69264C}"/>
              </a:ext>
            </a:extLst>
          </p:cNvPr>
          <p:cNvSpPr txBox="1"/>
          <p:nvPr/>
        </p:nvSpPr>
        <p:spPr>
          <a:xfrm>
            <a:off x="4649724" y="200055"/>
            <a:ext cx="79819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chapelle Saint Michel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4FF8484-BEB3-E4E1-83F7-3EB150184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881A2-9665-4AF5-8A37-BED82B30637A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B6879F7-CE4F-B60F-FF3C-039C159F2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02C11F2-6449-924C-1E0C-C7D4BE224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50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arbre, extérieur, plante&#10;&#10;Description générée automatiquement">
            <a:extLst>
              <a:ext uri="{FF2B5EF4-FFF2-40B4-BE49-F238E27FC236}">
                <a16:creationId xmlns:a16="http://schemas.microsoft.com/office/drawing/2014/main" id="{D051AF13-03D3-B45B-9649-A4F2235AB3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563" y="242596"/>
            <a:ext cx="8637037" cy="6400800"/>
          </a:xfrm>
          <a:prstGeom prst="rect">
            <a:avLst/>
          </a:prstGeom>
          <a:ln w="4762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811FE8-BF7E-762A-20FF-FC1010D6150D}"/>
              </a:ext>
            </a:extLst>
          </p:cNvPr>
          <p:cNvSpPr txBox="1"/>
          <p:nvPr/>
        </p:nvSpPr>
        <p:spPr>
          <a:xfrm>
            <a:off x="9201150" y="4114800"/>
            <a:ext cx="28575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Fontaine de  Dévotion près  de la chapelle Saint Michel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F94DD16-395E-F465-CFA0-C425DD1EB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82EFA-4251-4159-B7AA-BCA254DF60CD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E0F8C0-A84F-496B-F793-40A02A088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4305F01-BB31-9489-55CB-2C770F6A2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4455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3D5B3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arbre, extérieur, bâtiment, en bois&#10;&#10;Description générée automatiquement">
            <a:extLst>
              <a:ext uri="{FF2B5EF4-FFF2-40B4-BE49-F238E27FC236}">
                <a16:creationId xmlns:a16="http://schemas.microsoft.com/office/drawing/2014/main" id="{9A386714-9C3C-1D15-CA60-FDB4A88C1B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175" y="571500"/>
            <a:ext cx="10915650" cy="5715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A54FAD7-AA99-330C-F0CB-820F5BB7AF60}"/>
              </a:ext>
            </a:extLst>
          </p:cNvPr>
          <p:cNvSpPr txBox="1"/>
          <p:nvPr/>
        </p:nvSpPr>
        <p:spPr>
          <a:xfrm>
            <a:off x="4619625" y="227081"/>
            <a:ext cx="82105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chapelle Polignac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EAC7BC6-3F93-944B-7A95-45A0F3D6CA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D0AA7-8F61-4619-8EDF-726CE0102483}" type="datetime1">
              <a:rPr lang="fr-FR" smtClean="0"/>
              <a:t>19/05/2022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B6E2FAB-244F-FDC8-1B68-263C83CCC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988BFC-10A6-20FD-07A9-9BE9357B9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558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arbre, extérieur, champ&#10;&#10;Description générée automatiquement">
            <a:extLst>
              <a:ext uri="{FF2B5EF4-FFF2-40B4-BE49-F238E27FC236}">
                <a16:creationId xmlns:a16="http://schemas.microsoft.com/office/drawing/2014/main" id="{2D094712-B60E-27C7-0618-510DE5674E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3F5A4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5E6326D-D2D7-8B1D-C71A-AC8428E8F14C}"/>
              </a:ext>
            </a:extLst>
          </p:cNvPr>
          <p:cNvSpPr txBox="1"/>
          <p:nvPr/>
        </p:nvSpPr>
        <p:spPr>
          <a:xfrm>
            <a:off x="5143500" y="227587"/>
            <a:ext cx="838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Fontaine </a:t>
            </a:r>
            <a:r>
              <a:rPr lang="fr-FR" sz="2000" b="1" dirty="0" err="1">
                <a:solidFill>
                  <a:schemeClr val="bg1"/>
                </a:solidFill>
              </a:rPr>
              <a:t>Fetan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F05E701-3862-E754-D881-3B6C9E789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C99A9-494C-46EC-9A65-31E7288857DA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F445A7D-2835-E098-5B70-6532675A4C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C058943-3CB1-0EF0-1704-02BE08F1C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9625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ciel, luxuriant&#10;&#10;Description générée automatiquement">
            <a:extLst>
              <a:ext uri="{FF2B5EF4-FFF2-40B4-BE49-F238E27FC236}">
                <a16:creationId xmlns:a16="http://schemas.microsoft.com/office/drawing/2014/main" id="{4DEECF9E-655D-4D67-9001-09AD1E19D8E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3A543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481B973-86B1-53A7-B066-109BE6E7546F}"/>
              </a:ext>
            </a:extLst>
          </p:cNvPr>
          <p:cNvSpPr txBox="1"/>
          <p:nvPr/>
        </p:nvSpPr>
        <p:spPr>
          <a:xfrm>
            <a:off x="4648180" y="227583"/>
            <a:ext cx="7543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Château De </a:t>
            </a:r>
            <a:r>
              <a:rPr lang="fr-FR" sz="2000" b="1" dirty="0" err="1">
                <a:solidFill>
                  <a:schemeClr val="bg1"/>
                </a:solidFill>
              </a:rPr>
              <a:t>Bothané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CE4BAFA-BECD-080A-0C89-A09BD5584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A6D26-6923-4643-9581-BCC1DCCA6EA6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A2C04B9-626D-349A-DDA8-E202D5C26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079CE88-7C58-A168-9626-B9666CE9D0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6237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iel, champ&#10;&#10;Description générée automatiquement">
            <a:extLst>
              <a:ext uri="{FF2B5EF4-FFF2-40B4-BE49-F238E27FC236}">
                <a16:creationId xmlns:a16="http://schemas.microsoft.com/office/drawing/2014/main" id="{CA407C98-D752-C97E-5BB0-1CEAE30C47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2606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A15184A-EC0E-AA17-6895-7C53D242FA9F}"/>
              </a:ext>
            </a:extLst>
          </p:cNvPr>
          <p:cNvSpPr txBox="1"/>
          <p:nvPr/>
        </p:nvSpPr>
        <p:spPr>
          <a:xfrm>
            <a:off x="2047875" y="227583"/>
            <a:ext cx="95059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Guidel ; le Fort du </a:t>
            </a:r>
            <a:r>
              <a:rPr lang="fr-FR" sz="2000" b="1" dirty="0" err="1">
                <a:solidFill>
                  <a:schemeClr val="bg1"/>
                </a:solidFill>
              </a:rPr>
              <a:t>loc’h</a:t>
            </a:r>
            <a:r>
              <a:rPr lang="fr-FR" sz="2000" b="1" dirty="0">
                <a:solidFill>
                  <a:schemeClr val="bg1"/>
                </a:solidFill>
              </a:rPr>
              <a:t> ,Vue Panoramique Sur La Cour  intérieur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C0A9750-C06E-6F97-05A0-C62593CAB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14CD4-AE11-4DA3-98E0-AF18A9D4DBD9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70A112-88CE-29EF-B604-34DCF71E1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6D6B461-1F18-EA4A-D1D8-4BC0375F0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1958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418</Words>
  <Application>Microsoft Office PowerPoint</Application>
  <PresentationFormat>Grand écran</PresentationFormat>
  <Paragraphs>121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13</cp:revision>
  <dcterms:created xsi:type="dcterms:W3CDTF">2022-04-09T03:54:21Z</dcterms:created>
  <dcterms:modified xsi:type="dcterms:W3CDTF">2022-05-19T11:41:00Z</dcterms:modified>
</cp:coreProperties>
</file>