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3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1" r:id="rId13"/>
    <p:sldId id="290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7" r:id="rId28"/>
    <p:sldId id="288" r:id="rId29"/>
    <p:sldId id="289" r:id="rId30"/>
    <p:sldId id="292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WEhQ3Pl14JV1J/8G+iXAQ==" hashData="dvvgqF5L0XCoslktJgDDw6QZzhVeLrdXBGcFXeGc/sKyGS9Z2dvBPbWSlhYAtFz2Uryt2GMTj9ZozPqEJuKbYA=="/>
  <p:extLst>
    <p:ext uri="{521415D9-36F7-43E2-AB2F-B90AF26B5E84}">
      <p14:sectionLst xmlns:p14="http://schemas.microsoft.com/office/powerpoint/2010/main">
        <p14:section name="Section par défaut" id="{9D8B6F1C-D378-47FE-8459-A1F0B467EF33}">
          <p14:sldIdLst>
            <p14:sldId id="260"/>
            <p14:sldId id="293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1"/>
            <p14:sldId id="290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7"/>
            <p14:sldId id="288"/>
            <p14:sldId id="289"/>
            <p14:sldId id="292"/>
          </p14:sldIdLst>
        </p14:section>
        <p14:section name="Section sans titre" id="{CB59DA9D-21AB-4E3D-BB35-3E9C35729A29}">
          <p14:sldIdLst/>
        </p14:section>
        <p14:section name="Section sans titre" id="{C8D45CBC-3BA2-40A7-B3DD-7660DBE946B7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26" autoAdjust="0"/>
    <p:restoredTop sz="94660"/>
  </p:normalViewPr>
  <p:slideViewPr>
    <p:cSldViewPr snapToGrid="0">
      <p:cViewPr varScale="1">
        <p:scale>
          <a:sx n="68" d="100"/>
          <a:sy n="68" d="100"/>
        </p:scale>
        <p:origin x="1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14/05/2022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20B4D43-8925-5646-AAD3-04651B083518}"/>
              </a:ext>
            </a:extLst>
          </p:cNvPr>
          <p:cNvSpPr txBox="1"/>
          <p:nvPr/>
        </p:nvSpPr>
        <p:spPr>
          <a:xfrm>
            <a:off x="4188542" y="2610465"/>
            <a:ext cx="4409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438C001-45CA-A7D6-5A30-EE2EDA329CD1}"/>
              </a:ext>
            </a:extLst>
          </p:cNvPr>
          <p:cNvSpPr txBox="1"/>
          <p:nvPr/>
        </p:nvSpPr>
        <p:spPr>
          <a:xfrm>
            <a:off x="2934929" y="3419083"/>
            <a:ext cx="7595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Vous Propose La Ville D’Assouan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2DC6A01-73B9-CFBF-8EDB-69A8026877E1}"/>
              </a:ext>
            </a:extLst>
          </p:cNvPr>
          <p:cNvSpPr txBox="1"/>
          <p:nvPr/>
        </p:nvSpPr>
        <p:spPr>
          <a:xfrm>
            <a:off x="5397910" y="2637401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  <p:sndAc>
          <p:stSnd loop="1">
            <p:snd r:embed="rId2" name="videoplayback.wav"/>
          </p:stSnd>
        </p:sndAc>
      </p:transition>
    </mc:Choice>
    <mc:Fallback xmlns="">
      <p:transition spd="slow" advClick="0" advTm="18000">
        <p:fade/>
        <p:sndAc>
          <p:stSnd loop="1">
            <p:snd r:embed="rId3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FB2EDFB-32C7-F563-C6F7-93D882F5E6F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Assouan ou Syène est une ville d'Égypte située à environ 843 km au sud du Caire, sur la rive droite du Nil, près de la première cataracte. Elle est actuellement le chef-lieu du gouvernorat d'Assouan et compte aujourd'hui près de 250 000 habitants</a:t>
            </a:r>
          </a:p>
        </p:txBody>
      </p:sp>
    </p:spTree>
    <p:extLst>
      <p:ext uri="{BB962C8B-B14F-4D97-AF65-F5344CB8AC3E}">
        <p14:creationId xmlns:p14="http://schemas.microsoft.com/office/powerpoint/2010/main" val="268455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extérieur, cité&#10;&#10;Description générée automatiquement">
            <a:extLst>
              <a:ext uri="{FF2B5EF4-FFF2-40B4-BE49-F238E27FC236}">
                <a16:creationId xmlns:a16="http://schemas.microsoft.com/office/drawing/2014/main" id="{E49DF3CC-3806-9A5B-9427-B76D2F07E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016" y="263769"/>
            <a:ext cx="9302262" cy="6330461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A99D39-9381-0C07-53FF-B37DAA4DDBEE}"/>
              </a:ext>
            </a:extLst>
          </p:cNvPr>
          <p:cNvSpPr txBox="1"/>
          <p:nvPr/>
        </p:nvSpPr>
        <p:spPr>
          <a:xfrm>
            <a:off x="9741877" y="4466492"/>
            <a:ext cx="22391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Ville D’Assouan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A5F716-98EF-42EF-A471-87C6DFDCC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87687D8-4EF1-4EF2-BF7E-74BB4A3D18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3" name="Image 2" descr="Une image contenant très coloré&#10;&#10;Description générée automatiquement">
            <a:extLst>
              <a:ext uri="{FF2B5EF4-FFF2-40B4-BE49-F238E27FC236}">
                <a16:creationId xmlns:a16="http://schemas.microsoft.com/office/drawing/2014/main" id="{91C98CF3-2B78-10DF-35F7-9352F93DA1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54578" y="544297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  <a:ln w="206375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7928E1-D009-1351-34D9-DBD33790D124}"/>
              </a:ext>
            </a:extLst>
          </p:cNvPr>
          <p:cNvSpPr txBox="1"/>
          <p:nvPr/>
        </p:nvSpPr>
        <p:spPr>
          <a:xfrm>
            <a:off x="3075547" y="6144066"/>
            <a:ext cx="8033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Fabrication de Tapis artisanaux à Assouan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bateau&#10;&#10;Description générée automatiquement">
            <a:extLst>
              <a:ext uri="{FF2B5EF4-FFF2-40B4-BE49-F238E27FC236}">
                <a16:creationId xmlns:a16="http://schemas.microsoft.com/office/drawing/2014/main" id="{887E84EC-D2F4-64FB-0095-6E8979347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0024" y="457200"/>
            <a:ext cx="9311952" cy="6116216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7F07D84-C218-CA78-132D-571F661896D3}"/>
              </a:ext>
            </a:extLst>
          </p:cNvPr>
          <p:cNvSpPr txBox="1"/>
          <p:nvPr/>
        </p:nvSpPr>
        <p:spPr>
          <a:xfrm>
            <a:off x="4923693" y="53751"/>
            <a:ext cx="7719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Felouque sur le Nil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terrain, bateau&#10;&#10;Description générée automatiquement">
            <a:extLst>
              <a:ext uri="{FF2B5EF4-FFF2-40B4-BE49-F238E27FC236}">
                <a16:creationId xmlns:a16="http://schemas.microsoft.com/office/drawing/2014/main" id="{E0E97B4F-CF6D-814E-1824-EFF5914DC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187" y="597159"/>
            <a:ext cx="10431625" cy="6084628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49D433-1798-8393-E75A-A0ADA36F2B83}"/>
              </a:ext>
            </a:extLst>
          </p:cNvPr>
          <p:cNvSpPr txBox="1"/>
          <p:nvPr/>
        </p:nvSpPr>
        <p:spPr>
          <a:xfrm>
            <a:off x="3042139" y="135494"/>
            <a:ext cx="7913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Détente au bord du Nil  , sur l’Île  de </a:t>
            </a:r>
            <a:r>
              <a:rPr lang="fr-FR" sz="2400" b="1" dirty="0" err="1">
                <a:solidFill>
                  <a:schemeClr val="bg1"/>
                </a:solidFill>
              </a:rPr>
              <a:t>Hesa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transport, calèche&#10;&#10;Description générée automatiquement">
            <a:extLst>
              <a:ext uri="{FF2B5EF4-FFF2-40B4-BE49-F238E27FC236}">
                <a16:creationId xmlns:a16="http://schemas.microsoft.com/office/drawing/2014/main" id="{574E49C6-30DF-3D6A-07E1-7641A9B6A0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03853"/>
            <a:ext cx="9753600" cy="6177934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C46480-A4CA-0CBF-7C93-5F9B86704E6E}"/>
              </a:ext>
            </a:extLst>
          </p:cNvPr>
          <p:cNvSpPr txBox="1"/>
          <p:nvPr/>
        </p:nvSpPr>
        <p:spPr>
          <a:xfrm>
            <a:off x="4589584" y="42188"/>
            <a:ext cx="7420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Transport Traditionnel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nature&#10;&#10;Description générée automatiquement">
            <a:extLst>
              <a:ext uri="{FF2B5EF4-FFF2-40B4-BE49-F238E27FC236}">
                <a16:creationId xmlns:a16="http://schemas.microsoft.com/office/drawing/2014/main" id="{B72EF4B5-0206-1262-15E6-F567593DFA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739" y="541177"/>
            <a:ext cx="10394302" cy="5990252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870E41-1261-F33F-C7F0-442D676B6395}"/>
              </a:ext>
            </a:extLst>
          </p:cNvPr>
          <p:cNvSpPr txBox="1"/>
          <p:nvPr/>
        </p:nvSpPr>
        <p:spPr>
          <a:xfrm>
            <a:off x="4870938" y="123092"/>
            <a:ext cx="6734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Nil Assouan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nature&#10;&#10;Description générée automatiquement">
            <a:extLst>
              <a:ext uri="{FF2B5EF4-FFF2-40B4-BE49-F238E27FC236}">
                <a16:creationId xmlns:a16="http://schemas.microsoft.com/office/drawing/2014/main" id="{616AA8DE-23C6-0062-CE28-018FC3BC3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568960"/>
            <a:ext cx="11094720" cy="6014720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DA06DB-739E-0A7D-5B5A-ED83B8D9B6B9}"/>
              </a:ext>
            </a:extLst>
          </p:cNvPr>
          <p:cNvSpPr txBox="1"/>
          <p:nvPr/>
        </p:nvSpPr>
        <p:spPr>
          <a:xfrm>
            <a:off x="4610100" y="107295"/>
            <a:ext cx="7867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Assouan Vue Du Nil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mosquée&#10;&#10;Description générée automatiquement">
            <a:extLst>
              <a:ext uri="{FF2B5EF4-FFF2-40B4-BE49-F238E27FC236}">
                <a16:creationId xmlns:a16="http://schemas.microsoft.com/office/drawing/2014/main" id="{05D28216-F6A7-7CE5-E1BE-42EDFEB3F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360" y="528320"/>
            <a:ext cx="11257280" cy="6136640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12EE7C-20D5-A314-3DDD-16C5EF55E8F1}"/>
              </a:ext>
            </a:extLst>
          </p:cNvPr>
          <p:cNvSpPr txBox="1"/>
          <p:nvPr/>
        </p:nvSpPr>
        <p:spPr>
          <a:xfrm>
            <a:off x="4111487" y="170511"/>
            <a:ext cx="6896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Cathédrale Copte  d’Assouan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82A5F716-98EF-42EF-A471-87C6DFDCC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B87687D8-4EF1-4EF2-BF7E-74BB4A3D18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3" name="Image 2" descr="Une image contenant ciel, bâtiment, extérieur, mosquée&#10;&#10;Description générée automatiquement">
            <a:extLst>
              <a:ext uri="{FF2B5EF4-FFF2-40B4-BE49-F238E27FC236}">
                <a16:creationId xmlns:a16="http://schemas.microsoft.com/office/drawing/2014/main" id="{91EA5629-04B3-2C7D-9B54-5FF29BDE88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54578" y="544297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  <a:ln w="20955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F2F4F3-0A66-9517-6D6D-9D5855BB46D6}"/>
              </a:ext>
            </a:extLst>
          </p:cNvPr>
          <p:cNvSpPr txBox="1"/>
          <p:nvPr/>
        </p:nvSpPr>
        <p:spPr>
          <a:xfrm>
            <a:off x="4790661" y="6162820"/>
            <a:ext cx="7214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Mosquée d’Assouan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église&#10;&#10;Description générée automatiquement">
            <a:extLst>
              <a:ext uri="{FF2B5EF4-FFF2-40B4-BE49-F238E27FC236}">
                <a16:creationId xmlns:a16="http://schemas.microsoft.com/office/drawing/2014/main" id="{6DE6AB60-B02E-E161-7F91-7D4AA9352B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098" y="249865"/>
            <a:ext cx="5932968" cy="6358269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6C7EAC-5FBB-F788-3072-126DADB6FDA5}"/>
              </a:ext>
            </a:extLst>
          </p:cNvPr>
          <p:cNvSpPr txBox="1"/>
          <p:nvPr/>
        </p:nvSpPr>
        <p:spPr>
          <a:xfrm>
            <a:off x="6858000" y="4770783"/>
            <a:ext cx="533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Mosquée D’Assouan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nature&#10;&#10;Description générée automatiquement">
            <a:extLst>
              <a:ext uri="{FF2B5EF4-FFF2-40B4-BE49-F238E27FC236}">
                <a16:creationId xmlns:a16="http://schemas.microsoft.com/office/drawing/2014/main" id="{838BB35C-00C7-7ACA-28FF-188C2A30A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497" y="595423"/>
            <a:ext cx="10909005" cy="5967523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A365EE-7F66-788B-53DA-7BC1F349940E}"/>
              </a:ext>
            </a:extLst>
          </p:cNvPr>
          <p:cNvSpPr txBox="1"/>
          <p:nvPr/>
        </p:nvSpPr>
        <p:spPr>
          <a:xfrm>
            <a:off x="5585791" y="133758"/>
            <a:ext cx="7474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Nil</a:t>
            </a:r>
          </a:p>
        </p:txBody>
      </p:sp>
    </p:spTree>
    <p:extLst>
      <p:ext uri="{BB962C8B-B14F-4D97-AF65-F5344CB8AC3E}">
        <p14:creationId xmlns:p14="http://schemas.microsoft.com/office/powerpoint/2010/main" val="84230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maison&#10;&#10;Description générée automatiquement">
            <a:extLst>
              <a:ext uri="{FF2B5EF4-FFF2-40B4-BE49-F238E27FC236}">
                <a16:creationId xmlns:a16="http://schemas.microsoft.com/office/drawing/2014/main" id="{024AB4B3-EED1-FE3D-7316-8B2006C3E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484" y="489098"/>
            <a:ext cx="10675088" cy="6221264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3ACDC3-4694-E60A-CE43-730CB693DBE7}"/>
              </a:ext>
            </a:extLst>
          </p:cNvPr>
          <p:cNvSpPr txBox="1"/>
          <p:nvPr/>
        </p:nvSpPr>
        <p:spPr>
          <a:xfrm>
            <a:off x="4750904" y="27433"/>
            <a:ext cx="6361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nubien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nature&#10;&#10;Description générée automatiquement">
            <a:extLst>
              <a:ext uri="{FF2B5EF4-FFF2-40B4-BE49-F238E27FC236}">
                <a16:creationId xmlns:a16="http://schemas.microsoft.com/office/drawing/2014/main" id="{5A4D5761-F132-5647-4A76-2D73865D4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833" y="489098"/>
            <a:ext cx="11313041" cy="6166883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8D0EB2-E16F-56E4-6EBE-C02A5321CE4A}"/>
              </a:ext>
            </a:extLst>
          </p:cNvPr>
          <p:cNvSpPr txBox="1"/>
          <p:nvPr/>
        </p:nvSpPr>
        <p:spPr>
          <a:xfrm>
            <a:off x="4770782" y="85986"/>
            <a:ext cx="8090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L’Hôtel </a:t>
            </a:r>
            <a:r>
              <a:rPr lang="fr-FR" sz="2400" b="1" dirty="0" err="1">
                <a:solidFill>
                  <a:schemeClr val="bg1"/>
                </a:solidFill>
              </a:rPr>
              <a:t>Mövenpick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navire de navigation&#10;&#10;Description générée automatiquement">
            <a:extLst>
              <a:ext uri="{FF2B5EF4-FFF2-40B4-BE49-F238E27FC236}">
                <a16:creationId xmlns:a16="http://schemas.microsoft.com/office/drawing/2014/main" id="{09552748-AECF-835E-CB0B-2D8375299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447" y="616687"/>
            <a:ext cx="10373105" cy="5975499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D656E3-E86D-1B42-0764-5D2944051338}"/>
              </a:ext>
            </a:extLst>
          </p:cNvPr>
          <p:cNvSpPr txBox="1"/>
          <p:nvPr/>
        </p:nvSpPr>
        <p:spPr>
          <a:xfrm>
            <a:off x="3955774" y="182297"/>
            <a:ext cx="8090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Nil traversant Assouan ,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grand&#10;&#10;Description générée automatiquement">
            <a:extLst>
              <a:ext uri="{FF2B5EF4-FFF2-40B4-BE49-F238E27FC236}">
                <a16:creationId xmlns:a16="http://schemas.microsoft.com/office/drawing/2014/main" id="{19340A24-F2F2-337D-E93D-B3222C8D7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929" y="467832"/>
            <a:ext cx="10037135" cy="6209415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45134E-B177-81B5-BE31-4C629CE90A45}"/>
              </a:ext>
            </a:extLst>
          </p:cNvPr>
          <p:cNvSpPr txBox="1"/>
          <p:nvPr/>
        </p:nvSpPr>
        <p:spPr>
          <a:xfrm>
            <a:off x="3975653" y="0"/>
            <a:ext cx="6579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Colonnes Du pavillon de Trajan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terrain, bâtiment&#10;&#10;Description générée automatiquement">
            <a:extLst>
              <a:ext uri="{FF2B5EF4-FFF2-40B4-BE49-F238E27FC236}">
                <a16:creationId xmlns:a16="http://schemas.microsoft.com/office/drawing/2014/main" id="{8E5D095F-6FD3-A850-C388-9FAEF9FE9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543" y="552893"/>
            <a:ext cx="10717619" cy="6081824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72B60D-81B7-C856-6FFF-3E983B832113}"/>
              </a:ext>
            </a:extLst>
          </p:cNvPr>
          <p:cNvSpPr txBox="1"/>
          <p:nvPr/>
        </p:nvSpPr>
        <p:spPr>
          <a:xfrm>
            <a:off x="2524540" y="148392"/>
            <a:ext cx="6480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Colonnade  devant le Pylône du temple  d’Isis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nature, roche&#10;&#10;Description générée automatiquement">
            <a:extLst>
              <a:ext uri="{FF2B5EF4-FFF2-40B4-BE49-F238E27FC236}">
                <a16:creationId xmlns:a16="http://schemas.microsoft.com/office/drawing/2014/main" id="{5A7D72D3-D860-CD0E-7122-59FB351A8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097" y="571500"/>
            <a:ext cx="11185451" cy="5978156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59727C-8351-4495-C6F2-4690C272697D}"/>
              </a:ext>
            </a:extLst>
          </p:cNvPr>
          <p:cNvSpPr txBox="1"/>
          <p:nvPr/>
        </p:nvSpPr>
        <p:spPr>
          <a:xfrm>
            <a:off x="2226365" y="113307"/>
            <a:ext cx="8766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Le Nil  et les Dunes de sable Depuis Assouan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roche, eau&#10;&#10;Description générée automatiquement">
            <a:extLst>
              <a:ext uri="{FF2B5EF4-FFF2-40B4-BE49-F238E27FC236}">
                <a16:creationId xmlns:a16="http://schemas.microsoft.com/office/drawing/2014/main" id="{A8780808-5D10-3499-1BC3-3F257D5C8E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10363"/>
            <a:ext cx="11548534" cy="6025904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A45E21-53ED-E9B1-5BAE-9B8F72AB3ED2}"/>
              </a:ext>
            </a:extLst>
          </p:cNvPr>
          <p:cNvSpPr txBox="1"/>
          <p:nvPr/>
        </p:nvSpPr>
        <p:spPr>
          <a:xfrm>
            <a:off x="5247861" y="112798"/>
            <a:ext cx="5267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Assouan</a:t>
            </a: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hambre à coucher&#10;&#10;Description générée automatiquement">
            <a:extLst>
              <a:ext uri="{FF2B5EF4-FFF2-40B4-BE49-F238E27FC236}">
                <a16:creationId xmlns:a16="http://schemas.microsoft.com/office/drawing/2014/main" id="{4C3F823E-469A-D596-6697-49A265B655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95423"/>
            <a:ext cx="11548534" cy="5940844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36526D-8457-93EF-2C62-ACEA3C56C8AA}"/>
              </a:ext>
            </a:extLst>
          </p:cNvPr>
          <p:cNvSpPr txBox="1"/>
          <p:nvPr/>
        </p:nvSpPr>
        <p:spPr>
          <a:xfrm>
            <a:off x="4194314" y="90900"/>
            <a:ext cx="6380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Intérieur D’une habitation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arbre&#10;&#10;Description générée automatiquement">
            <a:extLst>
              <a:ext uri="{FF2B5EF4-FFF2-40B4-BE49-F238E27FC236}">
                <a16:creationId xmlns:a16="http://schemas.microsoft.com/office/drawing/2014/main" id="{CBBFAAFC-7F31-3A22-E208-682A0BB33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809" y="510362"/>
            <a:ext cx="10590028" cy="6018029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1D13E0-5B14-4527-D8AE-5FDCF8C82946}"/>
              </a:ext>
            </a:extLst>
          </p:cNvPr>
          <p:cNvSpPr txBox="1"/>
          <p:nvPr/>
        </p:nvSpPr>
        <p:spPr>
          <a:xfrm>
            <a:off x="4472608" y="91070"/>
            <a:ext cx="7136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Promenade En Bateau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montagne, nature&#10;&#10;Description générée automatiquement">
            <a:extLst>
              <a:ext uri="{FF2B5EF4-FFF2-40B4-BE49-F238E27FC236}">
                <a16:creationId xmlns:a16="http://schemas.microsoft.com/office/drawing/2014/main" id="{8ED3E5C2-7423-44C4-A4BC-BA01AC809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10363"/>
            <a:ext cx="10160000" cy="6039294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93D314-C421-F637-2F6D-7514322F4DE3}"/>
              </a:ext>
            </a:extLst>
          </p:cNvPr>
          <p:cNvSpPr txBox="1"/>
          <p:nvPr/>
        </p:nvSpPr>
        <p:spPr>
          <a:xfrm>
            <a:off x="5088836" y="48698"/>
            <a:ext cx="5546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Abou  </a:t>
            </a:r>
            <a:r>
              <a:rPr lang="fr-FR" sz="2400" b="1" dirty="0" err="1">
                <a:solidFill>
                  <a:schemeClr val="bg1"/>
                </a:solidFill>
              </a:rPr>
              <a:t>Simbel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nature, plage&#10;&#10;Description générée automatiquement">
            <a:extLst>
              <a:ext uri="{FF2B5EF4-FFF2-40B4-BE49-F238E27FC236}">
                <a16:creationId xmlns:a16="http://schemas.microsoft.com/office/drawing/2014/main" id="{45D75D07-1558-EF6C-B6E5-E8C6695D3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95423"/>
            <a:ext cx="10160000" cy="5954234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519606-6D07-05E8-F1F6-CF5E24DABB8C}"/>
              </a:ext>
            </a:extLst>
          </p:cNvPr>
          <p:cNvSpPr txBox="1"/>
          <p:nvPr/>
        </p:nvSpPr>
        <p:spPr>
          <a:xfrm>
            <a:off x="4472608" y="133758"/>
            <a:ext cx="6977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Se Déplacer à Assouan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scène, hall&#10;&#10;Description générée automatiquement">
            <a:extLst>
              <a:ext uri="{FF2B5EF4-FFF2-40B4-BE49-F238E27FC236}">
                <a16:creationId xmlns:a16="http://schemas.microsoft.com/office/drawing/2014/main" id="{1D3CDC8E-797A-DD5E-FEA6-4C3382877F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22513"/>
            <a:ext cx="11548534" cy="6013753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D407FD-638A-07FA-01A4-C668C68A1F35}"/>
              </a:ext>
            </a:extLst>
          </p:cNvPr>
          <p:cNvSpPr txBox="1"/>
          <p:nvPr/>
        </p:nvSpPr>
        <p:spPr>
          <a:xfrm>
            <a:off x="4553339" y="116461"/>
            <a:ext cx="548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souk D’Assouan</a:t>
            </a: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arché, magasin, scène&#10;&#10;Description générée automatiquement">
            <a:extLst>
              <a:ext uri="{FF2B5EF4-FFF2-40B4-BE49-F238E27FC236}">
                <a16:creationId xmlns:a16="http://schemas.microsoft.com/office/drawing/2014/main" id="{823A009B-9881-132E-9DAD-579E1E5C92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66927"/>
            <a:ext cx="11548534" cy="6069339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AACFDF3-1E0B-E24C-F736-079A90729038}"/>
              </a:ext>
            </a:extLst>
          </p:cNvPr>
          <p:cNvSpPr txBox="1"/>
          <p:nvPr/>
        </p:nvSpPr>
        <p:spPr>
          <a:xfrm>
            <a:off x="4758612" y="0"/>
            <a:ext cx="6848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souk D’Assouan</a:t>
            </a:r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gens, scène&#10;&#10;Description générée automatiquement">
            <a:extLst>
              <a:ext uri="{FF2B5EF4-FFF2-40B4-BE49-F238E27FC236}">
                <a16:creationId xmlns:a16="http://schemas.microsoft.com/office/drawing/2014/main" id="{E0B34320-19B9-E215-C734-D5F59D1C07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05837"/>
            <a:ext cx="11548534" cy="6030429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85CB92-DAF3-9EC5-9110-C01B02CCED62}"/>
              </a:ext>
            </a:extLst>
          </p:cNvPr>
          <p:cNvSpPr txBox="1"/>
          <p:nvPr/>
        </p:nvSpPr>
        <p:spPr>
          <a:xfrm>
            <a:off x="4851918" y="44172"/>
            <a:ext cx="7184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souk D’Assouan</a:t>
            </a:r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debout, magasin&#10;&#10;Description générée automatiquement">
            <a:extLst>
              <a:ext uri="{FF2B5EF4-FFF2-40B4-BE49-F238E27FC236}">
                <a16:creationId xmlns:a16="http://schemas.microsoft.com/office/drawing/2014/main" id="{409807D0-D2E9-C14A-2050-C1FCEF23BD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64203"/>
            <a:ext cx="11548534" cy="5972063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354613-CDE7-4D9D-AE92-B421CC1B2EC3}"/>
              </a:ext>
            </a:extLst>
          </p:cNvPr>
          <p:cNvSpPr txBox="1"/>
          <p:nvPr/>
        </p:nvSpPr>
        <p:spPr>
          <a:xfrm>
            <a:off x="4310743" y="134995"/>
            <a:ext cx="6941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Boucherie d’Assouan</a:t>
            </a: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ancher, intérieur, boutique&#10;&#10;Description générée automatiquement">
            <a:extLst>
              <a:ext uri="{FF2B5EF4-FFF2-40B4-BE49-F238E27FC236}">
                <a16:creationId xmlns:a16="http://schemas.microsoft.com/office/drawing/2014/main" id="{E29A4083-3E98-0243-9B2F-F8A2EEC93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787" y="238327"/>
            <a:ext cx="7003915" cy="6381345"/>
          </a:xfrm>
          <a:prstGeom prst="rect">
            <a:avLst/>
          </a:prstGeom>
          <a:ln w="254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B7C6A3-0704-BDE9-F47B-2078B2939347}"/>
              </a:ext>
            </a:extLst>
          </p:cNvPr>
          <p:cNvSpPr txBox="1"/>
          <p:nvPr/>
        </p:nvSpPr>
        <p:spPr>
          <a:xfrm>
            <a:off x="7789936" y="4795935"/>
            <a:ext cx="3620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Pharmacie</a:t>
            </a:r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flip dir="r"/>
      </p:transition>
    </mc:Choice>
    <mc:Fallback xmlns="">
      <p:transition spd="slow" advClick="0" advTm="1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 6" descr="Une image contenant texte, intérieur, meubles, rideau&#10;&#10;Description générée automatiquement">
            <a:extLst>
              <a:ext uri="{FF2B5EF4-FFF2-40B4-BE49-F238E27FC236}">
                <a16:creationId xmlns:a16="http://schemas.microsoft.com/office/drawing/2014/main" id="{BB212187-11DD-94E2-5FC6-09396B8C82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  <a:ln w="190500" cmpd="tri">
            <a:solidFill>
              <a:srgbClr val="002060"/>
            </a:solidFill>
          </a:ln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magasin, restaurant, boutique&#10;&#10;Description générée automatiquement">
            <a:extLst>
              <a:ext uri="{FF2B5EF4-FFF2-40B4-BE49-F238E27FC236}">
                <a16:creationId xmlns:a16="http://schemas.microsoft.com/office/drawing/2014/main" id="{44490153-8640-D727-1C9D-964C76BB58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641180" y="643467"/>
            <a:ext cx="5129784" cy="5571066"/>
          </a:xfrm>
          <a:prstGeom prst="rect">
            <a:avLst/>
          </a:prstGeom>
          <a:ln w="184150" cmpd="tri">
            <a:solidFill>
              <a:srgbClr val="002060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43FD4CA-91E1-CBD5-E770-C3CE850460F4}"/>
              </a:ext>
            </a:extLst>
          </p:cNvPr>
          <p:cNvSpPr txBox="1"/>
          <p:nvPr/>
        </p:nvSpPr>
        <p:spPr>
          <a:xfrm>
            <a:off x="3769568" y="81703"/>
            <a:ext cx="6270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Magnifiques Bijoux Nubiens</a:t>
            </a:r>
          </a:p>
        </p:txBody>
      </p:sp>
    </p:spTree>
    <p:extLst>
      <p:ext uri="{BB962C8B-B14F-4D97-AF65-F5344CB8AC3E}">
        <p14:creationId xmlns:p14="http://schemas.microsoft.com/office/powerpoint/2010/main" val="311848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  <p:sndAc>
          <p:stSnd>
            <p:snd r:embed="rId2" name="videoplayback.wav"/>
          </p:stSnd>
        </p:sndAc>
      </p:transition>
    </mc:Choice>
    <mc:Fallback>
      <p:transition spd="slow" advClick="0" advTm="18000">
        <p:fade/>
        <p:sndAc>
          <p:stSnd>
            <p:snd r:embed="rId2" name="videoplayback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155</Words>
  <Application>Microsoft Office PowerPoint</Application>
  <PresentationFormat>Grand écran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Rockwell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12</cp:revision>
  <dcterms:created xsi:type="dcterms:W3CDTF">2022-04-09T03:54:21Z</dcterms:created>
  <dcterms:modified xsi:type="dcterms:W3CDTF">2022-05-14T09:20:48Z</dcterms:modified>
</cp:coreProperties>
</file>