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91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2" r:id="rId24"/>
    <p:sldId id="290" r:id="rId25"/>
    <p:sldId id="283" r:id="rId26"/>
    <p:sldId id="284" r:id="rId27"/>
    <p:sldId id="285" r:id="rId28"/>
    <p:sldId id="287" r:id="rId29"/>
    <p:sldId id="288" r:id="rId30"/>
    <p:sldId id="292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vwcoFGLxHY+34XIRIyNiQ==" hashData="FCJ/DQL/XpKs84gojer38FheeHmfE3PnP1d1/LRvaQpu52qUhEqPQccJfyo3Oz5kyALKjMQvXCWYF3zGVwTn6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22" autoAdjust="0"/>
    <p:restoredTop sz="93945" autoAdjust="0"/>
  </p:normalViewPr>
  <p:slideViewPr>
    <p:cSldViewPr snapToGrid="0">
      <p:cViewPr varScale="1">
        <p:scale>
          <a:sx n="64" d="100"/>
          <a:sy n="64" d="100"/>
        </p:scale>
        <p:origin x="3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D065-710B-40F1-BA9B-2252B08FD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CA6000-DFC6-410F-B0B5-EC2785A37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721CAF-8340-452F-B476-32E95A86E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C0C5F-F6EA-40E0-AAE0-2324F9B46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91F47B-C0EC-414D-9C06-551217178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30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89770-5F7B-427E-BBD9-EA514830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11E6A4-B940-4989-99C7-9370F8CD6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4EFF5-9363-4F7E-AED6-95DF972AB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BA630-1D77-4758-8A75-916189760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F111A4-70D4-41C7-B785-694ABB1D0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7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194CB-7D25-4E5B-9CBF-CC193ED3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F610E5-4FC8-40E3-8E55-875D57ED7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42041C-9768-4ED3-9348-70023929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70B0A-342E-4746-BEAC-73C983EC4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263CC-2469-44DE-89F1-21919BE9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693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9F5DE-CFC8-40F3-B267-B9F1DFFB9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6B0F9-82A5-429E-B5CB-45B5E8ABEB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F46D21-75B2-4EB8-BC96-8FA597347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B53BCA-ABC1-4D7D-AD7E-5C5E9BEA8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15/05/2022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ECE314-DE5F-48BC-B4E6-44A46A5C4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C96116-4D45-4D40-932C-C0412C977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10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86BFC-3B84-4BEC-87AD-AE5BD947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EDD56C-CBB9-45AD-B740-2EDD1910F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00AC43-CC10-40B9-8E65-8990F2D32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513BA8-0324-4BD6-BE15-CD6F7B31C9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6709C1-FCB4-4AB6-8EAB-C663FB00E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47E447-4A7E-4BC4-866B-E6F3568EF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15/05/2022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028001-1FF1-4F52-ABA9-544C03350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C130477-A54B-4DA6-8A78-A2BB0719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31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3F9E-6501-425F-B372-3D953D888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734DD5-6B6F-4B90-A87B-199F7EDD2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15/05/2022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858E8C-9A6E-4987-BD2A-EFC2B12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F7B16EA-B419-4F02-B768-D1B3A5DD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067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319E32-DF13-4615-A764-1F64F16D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15/05/2022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65725C-1D27-47E9-9994-B0230C97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BD6770-99F8-4B78-8603-B809F7A2D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92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9B4D0B-3B6C-40F1-A826-EBD4C0A9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7D7D68-8A66-4BEE-98B3-12A0016E2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CFF6B8-BCFB-451F-807C-41806E9C3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A505B-3AEA-489A-99EA-A6FF1747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15/05/2022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F7BED7-9878-4E84-BF62-C659D0BD4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EBAAB-AE85-4028-AAA7-73267176E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998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DCEEF-B655-4CC8-9701-81B088D90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673AC89-A3F3-446F-A12E-04EF5D3EE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F960C1-DD41-4B5F-B6A2-E4117A90C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4A9FF7-5B00-4700-9EC2-0DE02F01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15/05/2022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6464E-85AD-4B0C-A5D6-D0144B69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8A0A58-46EF-44C4-94A8-1DBA44D0F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86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6F57C-2D20-4E2C-9054-F4B76405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941781-B011-4733-A59B-3EA6D0352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F568A3-CFA4-4F6C-958F-2ED4A973A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59121-661C-4620-8F12-9B29B44C1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EC2156-99C8-4D31-B809-A633FCB11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79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766793-5896-4FFD-A023-C2AF5E85A5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86963D-D812-4842-AB10-4832D356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A1418B-2C60-439B-A496-113A1DBB4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11DDA-2B02-4C2E-A647-2E53746C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B860A5-BA52-4052-B2E6-1C99904D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73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F2E37F-DE7D-4CFB-880F-816FAF589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B5A332-420C-4BD7-8819-74A9816B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256F8C-194A-4A25-9901-CFC38A875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8C11-3351-4185-80BE-9E59A83ED5B3}" type="datetimeFigureOut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6F7418-D3AA-4E48-B1E5-808BBF4BC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09173-1BFD-4572-BB26-D91943725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96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CDFAF76D-40BE-DBD2-CC6B-37989C2F5186}"/>
              </a:ext>
            </a:extLst>
          </p:cNvPr>
          <p:cNvSpPr txBox="1"/>
          <p:nvPr/>
        </p:nvSpPr>
        <p:spPr>
          <a:xfrm>
            <a:off x="5081666" y="2644169"/>
            <a:ext cx="7733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Lorient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3BF7ACF-3F1F-63FD-9453-3239890ED7F5}"/>
              </a:ext>
            </a:extLst>
          </p:cNvPr>
          <p:cNvSpPr txBox="1"/>
          <p:nvPr/>
        </p:nvSpPr>
        <p:spPr>
          <a:xfrm>
            <a:off x="3927424" y="3167391"/>
            <a:ext cx="7124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Lorient Vous Propose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95C57A5-D79D-4BB1-F689-1A692AE0EE8E}"/>
              </a:ext>
            </a:extLst>
          </p:cNvPr>
          <p:cNvSpPr txBox="1"/>
          <p:nvPr/>
        </p:nvSpPr>
        <p:spPr>
          <a:xfrm>
            <a:off x="2611979" y="3690611"/>
            <a:ext cx="8439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Les Monument Historique Dans L’Ain</a:t>
            </a:r>
          </a:p>
        </p:txBody>
      </p:sp>
    </p:spTree>
    <p:extLst>
      <p:ext uri="{BB962C8B-B14F-4D97-AF65-F5344CB8AC3E}">
        <p14:creationId xmlns:p14="http://schemas.microsoft.com/office/powerpoint/2010/main" val="801859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  <p:sndAc>
          <p:stSnd loop="1">
            <p:snd r:embed="rId2" name="videoplayback (1).wav"/>
          </p:stSnd>
        </p:sndAc>
      </p:transition>
    </mc:Choice>
    <mc:Fallback>
      <p:transition spd="slow" advClick="0" advTm="18000">
        <p:blinds dir="vert"/>
        <p:sndAc>
          <p:stSnd loop="1">
            <p:snd r:embed="rId2" name="videoplayback (1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C8C3C8-C3D9-3F18-A341-C0A8FC5B600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ln>
                  <a:solidFill>
                    <a:schemeClr val="accent6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L'Ain est un département français de la région Auvergne-Rhône-Alpes, dont le nom vient de la rivière Ain. L'Insee et la Poste lui attribuent le code 01. Sa préfecture est Bourg-en-Bresse</a:t>
            </a:r>
          </a:p>
        </p:txBody>
      </p:sp>
    </p:spTree>
    <p:extLst>
      <p:ext uri="{BB962C8B-B14F-4D97-AF65-F5344CB8AC3E}">
        <p14:creationId xmlns:p14="http://schemas.microsoft.com/office/powerpoint/2010/main" val="2051254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arbre, bâtiment&#10;&#10;Description générée automatiquement">
            <a:extLst>
              <a:ext uri="{FF2B5EF4-FFF2-40B4-BE49-F238E27FC236}">
                <a16:creationId xmlns:a16="http://schemas.microsoft.com/office/drawing/2014/main" id="{29D7D121-54AC-515F-DB3D-9D4FE39752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5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05A3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E9A2E54-1179-7736-4A45-85460418EC16}"/>
              </a:ext>
            </a:extLst>
          </p:cNvPr>
          <p:cNvSpPr txBox="1"/>
          <p:nvPr/>
        </p:nvSpPr>
        <p:spPr>
          <a:xfrm>
            <a:off x="2086280" y="166032"/>
            <a:ext cx="8319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Site Médiéval du vieux Bourg de L’Abergement  Clémenciat</a:t>
            </a:r>
          </a:p>
        </p:txBody>
      </p:sp>
    </p:spTree>
    <p:extLst>
      <p:ext uri="{BB962C8B-B14F-4D97-AF65-F5344CB8AC3E}">
        <p14:creationId xmlns:p14="http://schemas.microsoft.com/office/powerpoint/2010/main" val="358719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montagne, bâtiment, herbe, extérieur&#10;&#10;Description générée automatiquement">
            <a:extLst>
              <a:ext uri="{FF2B5EF4-FFF2-40B4-BE49-F238E27FC236}">
                <a16:creationId xmlns:a16="http://schemas.microsoft.com/office/drawing/2014/main" id="{2561B195-48B9-95C0-F5A2-E885A042F9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112" y="512064"/>
            <a:ext cx="10222992" cy="6053328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F915AB8-CCE6-548E-9BF2-C66FF319DD4C}"/>
              </a:ext>
            </a:extLst>
          </p:cNvPr>
          <p:cNvSpPr txBox="1"/>
          <p:nvPr/>
        </p:nvSpPr>
        <p:spPr>
          <a:xfrm>
            <a:off x="2322576" y="0"/>
            <a:ext cx="7772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Château  des </a:t>
            </a:r>
            <a:r>
              <a:rPr lang="fr-FR" sz="2400" b="1" dirty="0" err="1">
                <a:solidFill>
                  <a:schemeClr val="bg1"/>
                </a:solidFill>
              </a:rPr>
              <a:t>Allymes</a:t>
            </a:r>
            <a:r>
              <a:rPr lang="fr-FR" sz="2400" b="1" dirty="0">
                <a:solidFill>
                  <a:schemeClr val="bg1"/>
                </a:solidFill>
              </a:rPr>
              <a:t> ( Ambérieu </a:t>
            </a:r>
            <a:r>
              <a:rPr lang="fr-FR" sz="2400" b="1" dirty="0" err="1">
                <a:solidFill>
                  <a:schemeClr val="bg1"/>
                </a:solidFill>
              </a:rPr>
              <a:t>Eb</a:t>
            </a:r>
            <a:r>
              <a:rPr lang="fr-FR" sz="2400" b="1" dirty="0">
                <a:solidFill>
                  <a:schemeClr val="bg1"/>
                </a:solidFill>
              </a:rPr>
              <a:t> Bugey )</a:t>
            </a:r>
          </a:p>
        </p:txBody>
      </p:sp>
    </p:spTree>
    <p:extLst>
      <p:ext uri="{BB962C8B-B14F-4D97-AF65-F5344CB8AC3E}">
        <p14:creationId xmlns:p14="http://schemas.microsoft.com/office/powerpoint/2010/main" val="2808968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roche, bâtiment&#10;&#10;Description générée automatiquement">
            <a:extLst>
              <a:ext uri="{FF2B5EF4-FFF2-40B4-BE49-F238E27FC236}">
                <a16:creationId xmlns:a16="http://schemas.microsoft.com/office/drawing/2014/main" id="{4C8E05D5-2028-6340-14A7-9DC872DFFB4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7583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F2FC609-FFA3-A21F-F833-B026C01A7A45}"/>
              </a:ext>
            </a:extLst>
          </p:cNvPr>
          <p:cNvSpPr txBox="1"/>
          <p:nvPr/>
        </p:nvSpPr>
        <p:spPr>
          <a:xfrm>
            <a:off x="857631" y="166028"/>
            <a:ext cx="111210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Porte médiévale de la Haute Cour  (Château Saint Germain )  Ambérieu en Bugey)</a:t>
            </a:r>
          </a:p>
        </p:txBody>
      </p:sp>
    </p:spTree>
    <p:extLst>
      <p:ext uri="{BB962C8B-B14F-4D97-AF65-F5344CB8AC3E}">
        <p14:creationId xmlns:p14="http://schemas.microsoft.com/office/powerpoint/2010/main" val="303095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bâtiment, grand&#10;&#10;Description générée automatiquement">
            <a:extLst>
              <a:ext uri="{FF2B5EF4-FFF2-40B4-BE49-F238E27FC236}">
                <a16:creationId xmlns:a16="http://schemas.microsoft.com/office/drawing/2014/main" id="{563AAA75-C380-B047-4787-0C4885FBB2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0100" y="285750"/>
            <a:ext cx="7124700" cy="64389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230AC3-EF89-80B3-0F2D-8FFC74211E15}"/>
              </a:ext>
            </a:extLst>
          </p:cNvPr>
          <p:cNvSpPr txBox="1"/>
          <p:nvPr/>
        </p:nvSpPr>
        <p:spPr>
          <a:xfrm>
            <a:off x="8101584" y="4279392"/>
            <a:ext cx="3694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Maison Forte  De Saint Germain  (Ambérieu en Bugey )</a:t>
            </a:r>
          </a:p>
        </p:txBody>
      </p:sp>
    </p:spTree>
    <p:extLst>
      <p:ext uri="{BB962C8B-B14F-4D97-AF65-F5344CB8AC3E}">
        <p14:creationId xmlns:p14="http://schemas.microsoft.com/office/powerpoint/2010/main" val="3756442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ierre, court, statue&#10;&#10;Description générée automatiquement">
            <a:extLst>
              <a:ext uri="{FF2B5EF4-FFF2-40B4-BE49-F238E27FC236}">
                <a16:creationId xmlns:a16="http://schemas.microsoft.com/office/drawing/2014/main" id="{0B380532-26C7-9918-75D1-E14E0E8450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A4885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8F3FBEB-A8CE-D533-D3E0-49642AF4E73E}"/>
              </a:ext>
            </a:extLst>
          </p:cNvPr>
          <p:cNvSpPr txBox="1"/>
          <p:nvPr/>
        </p:nvSpPr>
        <p:spPr>
          <a:xfrm>
            <a:off x="2928366" y="166028"/>
            <a:ext cx="7791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Abbaye D ’Ambronay le Cloitre (Ambronay)</a:t>
            </a:r>
          </a:p>
        </p:txBody>
      </p:sp>
    </p:spTree>
    <p:extLst>
      <p:ext uri="{BB962C8B-B14F-4D97-AF65-F5344CB8AC3E}">
        <p14:creationId xmlns:p14="http://schemas.microsoft.com/office/powerpoint/2010/main" val="3766588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iel, bâtiment&#10;&#10;Description générée automatiquement">
            <a:extLst>
              <a:ext uri="{FF2B5EF4-FFF2-40B4-BE49-F238E27FC236}">
                <a16:creationId xmlns:a16="http://schemas.microsoft.com/office/drawing/2014/main" id="{5008F34F-61F6-EBFE-6582-92544A73D9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0513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D0C5A9D-9C71-B65D-5786-C7D3AF824117}"/>
              </a:ext>
            </a:extLst>
          </p:cNvPr>
          <p:cNvSpPr txBox="1"/>
          <p:nvPr/>
        </p:nvSpPr>
        <p:spPr>
          <a:xfrm>
            <a:off x="3115256" y="233109"/>
            <a:ext cx="738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Château D’</a:t>
            </a:r>
            <a:r>
              <a:rPr lang="fr-FR" sz="2400" b="1" dirty="0" err="1">
                <a:solidFill>
                  <a:schemeClr val="bg1"/>
                </a:solidFill>
              </a:rPr>
              <a:t>Andert</a:t>
            </a:r>
            <a:r>
              <a:rPr lang="fr-FR" sz="2400" b="1" dirty="0">
                <a:solidFill>
                  <a:schemeClr val="bg1"/>
                </a:solidFill>
              </a:rPr>
              <a:t>  (</a:t>
            </a:r>
            <a:r>
              <a:rPr lang="fr-FR" sz="2400" b="1" dirty="0" err="1">
                <a:solidFill>
                  <a:schemeClr val="bg1"/>
                </a:solidFill>
              </a:rPr>
              <a:t>Andert</a:t>
            </a:r>
            <a:r>
              <a:rPr lang="fr-FR" sz="2400" b="1" dirty="0">
                <a:solidFill>
                  <a:schemeClr val="bg1"/>
                </a:solidFill>
              </a:rPr>
              <a:t>  et Condon )</a:t>
            </a:r>
          </a:p>
        </p:txBody>
      </p:sp>
    </p:spTree>
    <p:extLst>
      <p:ext uri="{BB962C8B-B14F-4D97-AF65-F5344CB8AC3E}">
        <p14:creationId xmlns:p14="http://schemas.microsoft.com/office/powerpoint/2010/main" val="1835275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el, église&#10;&#10;Description générée automatiquement">
            <a:extLst>
              <a:ext uri="{FF2B5EF4-FFF2-40B4-BE49-F238E27FC236}">
                <a16:creationId xmlns:a16="http://schemas.microsoft.com/office/drawing/2014/main" id="{33F6C20A-2023-CB86-9BBE-687E5F967E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B513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226575E-FEDB-9C36-4DB4-0283E91E5542}"/>
              </a:ext>
            </a:extLst>
          </p:cNvPr>
          <p:cNvSpPr txBox="1"/>
          <p:nvPr/>
        </p:nvSpPr>
        <p:spPr>
          <a:xfrm>
            <a:off x="2045208" y="166032"/>
            <a:ext cx="8101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Basilique  De Saint Jean Marie Vianney (Ars Sur Formants )</a:t>
            </a:r>
          </a:p>
        </p:txBody>
      </p:sp>
    </p:spTree>
    <p:extLst>
      <p:ext uri="{BB962C8B-B14F-4D97-AF65-F5344CB8AC3E}">
        <p14:creationId xmlns:p14="http://schemas.microsoft.com/office/powerpoint/2010/main" val="1099391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cuisine, table, vieux&#10;&#10;Description générée automatiquement">
            <a:extLst>
              <a:ext uri="{FF2B5EF4-FFF2-40B4-BE49-F238E27FC236}">
                <a16:creationId xmlns:a16="http://schemas.microsoft.com/office/drawing/2014/main" id="{3100F61B-B0E4-2EDE-E266-FD96C9EEF2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274320"/>
            <a:ext cx="8393430" cy="6364224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1E13A7-C61F-C269-72FD-07CA57588BF6}"/>
              </a:ext>
            </a:extLst>
          </p:cNvPr>
          <p:cNvSpPr txBox="1"/>
          <p:nvPr/>
        </p:nvSpPr>
        <p:spPr>
          <a:xfrm>
            <a:off x="8844534" y="5449824"/>
            <a:ext cx="33474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Presbytère du Curé D’Ars (Ars  sur </a:t>
            </a:r>
            <a:r>
              <a:rPr lang="fr-FR" sz="2400" b="1" dirty="0" err="1">
                <a:solidFill>
                  <a:schemeClr val="bg1"/>
                </a:solidFill>
              </a:rPr>
              <a:t>Formans</a:t>
            </a:r>
            <a:r>
              <a:rPr lang="fr-FR" sz="2400" b="1" dirty="0">
                <a:solidFill>
                  <a:schemeClr val="bg1"/>
                </a:solidFill>
              </a:rPr>
              <a:t> )</a:t>
            </a:r>
          </a:p>
        </p:txBody>
      </p:sp>
    </p:spTree>
    <p:extLst>
      <p:ext uri="{BB962C8B-B14F-4D97-AF65-F5344CB8AC3E}">
        <p14:creationId xmlns:p14="http://schemas.microsoft.com/office/powerpoint/2010/main" val="135920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bâtiment&#10;&#10;Description générée automatiquement">
            <a:extLst>
              <a:ext uri="{FF2B5EF4-FFF2-40B4-BE49-F238E27FC236}">
                <a16:creationId xmlns:a16="http://schemas.microsoft.com/office/drawing/2014/main" id="{1612A383-4846-834E-D140-21C408E452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E5F3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D54E538-C496-C4C1-9C72-53CFBCED03E5}"/>
              </a:ext>
            </a:extLst>
          </p:cNvPr>
          <p:cNvSpPr txBox="1"/>
          <p:nvPr/>
        </p:nvSpPr>
        <p:spPr>
          <a:xfrm>
            <a:off x="2816352" y="166028"/>
            <a:ext cx="82798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Chapelle d’ Epaisse , (   L’Epaisse Bâgé  la  Ville)</a:t>
            </a:r>
          </a:p>
        </p:txBody>
      </p:sp>
    </p:spTree>
    <p:extLst>
      <p:ext uri="{BB962C8B-B14F-4D97-AF65-F5344CB8AC3E}">
        <p14:creationId xmlns:p14="http://schemas.microsoft.com/office/powerpoint/2010/main" val="253643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extérieur, bois&#10;&#10;Description générée automatiquement">
            <a:extLst>
              <a:ext uri="{FF2B5EF4-FFF2-40B4-BE49-F238E27FC236}">
                <a16:creationId xmlns:a16="http://schemas.microsoft.com/office/drawing/2014/main" id="{DB2BD302-7335-F87C-8672-065E4AFBBC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23F3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3C2E64B-82BB-035E-7820-2EB13926E038}"/>
              </a:ext>
            </a:extLst>
          </p:cNvPr>
          <p:cNvSpPr txBox="1"/>
          <p:nvPr/>
        </p:nvSpPr>
        <p:spPr>
          <a:xfrm>
            <a:off x="1687068" y="83022"/>
            <a:ext cx="9267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Des Bâtiments  De la Chartreuse de Portes ( Bénonces )</a:t>
            </a:r>
          </a:p>
        </p:txBody>
      </p:sp>
    </p:spTree>
    <p:extLst>
      <p:ext uri="{BB962C8B-B14F-4D97-AF65-F5344CB8AC3E}">
        <p14:creationId xmlns:p14="http://schemas.microsoft.com/office/powerpoint/2010/main" val="3144768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herbe, maison&#10;&#10;Description générée automatiquement">
            <a:extLst>
              <a:ext uri="{FF2B5EF4-FFF2-40B4-BE49-F238E27FC236}">
                <a16:creationId xmlns:a16="http://schemas.microsoft.com/office/drawing/2014/main" id="{8B7ED7D1-3B10-8365-DCB0-31E00D740EF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1643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4E86CA8-9905-F772-2A4A-974B8318A35D}"/>
              </a:ext>
            </a:extLst>
          </p:cNvPr>
          <p:cNvSpPr txBox="1"/>
          <p:nvPr/>
        </p:nvSpPr>
        <p:spPr>
          <a:xfrm>
            <a:off x="3892296" y="166032"/>
            <a:ext cx="7429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Manoir De Marmont  ,( </a:t>
            </a:r>
            <a:r>
              <a:rPr lang="fr-FR" sz="2400" b="1" dirty="0" err="1">
                <a:solidFill>
                  <a:schemeClr val="bg1"/>
                </a:solidFill>
              </a:rPr>
              <a:t>Bény</a:t>
            </a:r>
            <a:r>
              <a:rPr lang="fr-FR" sz="2400" b="1" dirty="0">
                <a:solidFill>
                  <a:schemeClr val="bg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883124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bâtiment, extérieur, maison&#10;&#10;Description générée automatiquement">
            <a:extLst>
              <a:ext uri="{FF2B5EF4-FFF2-40B4-BE49-F238E27FC236}">
                <a16:creationId xmlns:a16="http://schemas.microsoft.com/office/drawing/2014/main" id="{46B9A36A-3863-1308-704D-B41CD5C874E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3E563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EAC9141-E3EA-1880-D305-18824C15F3A3}"/>
              </a:ext>
            </a:extLst>
          </p:cNvPr>
          <p:cNvSpPr txBox="1"/>
          <p:nvPr/>
        </p:nvSpPr>
        <p:spPr>
          <a:xfrm>
            <a:off x="2955036" y="166032"/>
            <a:ext cx="7962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Eglise Notre Dame Saint Clair   ( De Biziat)</a:t>
            </a:r>
          </a:p>
        </p:txBody>
      </p:sp>
    </p:spTree>
    <p:extLst>
      <p:ext uri="{BB962C8B-B14F-4D97-AF65-F5344CB8AC3E}">
        <p14:creationId xmlns:p14="http://schemas.microsoft.com/office/powerpoint/2010/main" val="210315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ciel, terrain&#10;&#10;Description générée automatiquement">
            <a:extLst>
              <a:ext uri="{FF2B5EF4-FFF2-40B4-BE49-F238E27FC236}">
                <a16:creationId xmlns:a16="http://schemas.microsoft.com/office/drawing/2014/main" id="{9813B45F-20B4-8EAB-5F51-45FE5439252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03D3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A962808-7C42-43A5-1E5D-9343603868FA}"/>
              </a:ext>
            </a:extLst>
          </p:cNvPr>
          <p:cNvSpPr txBox="1"/>
          <p:nvPr/>
        </p:nvSpPr>
        <p:spPr>
          <a:xfrm>
            <a:off x="4214813" y="166028"/>
            <a:ext cx="7658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Ferme De </a:t>
            </a:r>
            <a:r>
              <a:rPr lang="fr-FR" sz="2400" b="1" dirty="0" err="1">
                <a:solidFill>
                  <a:schemeClr val="bg1"/>
                </a:solidFill>
              </a:rPr>
              <a:t>Layat</a:t>
            </a:r>
            <a:r>
              <a:rPr lang="fr-FR" sz="2400" b="1" dirty="0">
                <a:solidFill>
                  <a:schemeClr val="bg1"/>
                </a:solidFill>
              </a:rPr>
              <a:t> ( Boisset )</a:t>
            </a:r>
          </a:p>
        </p:txBody>
      </p:sp>
    </p:spTree>
    <p:extLst>
      <p:ext uri="{BB962C8B-B14F-4D97-AF65-F5344CB8AC3E}">
        <p14:creationId xmlns:p14="http://schemas.microsoft.com/office/powerpoint/2010/main" val="2146663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extérieur, ciel&#10;&#10;Description générée automatiquement">
            <a:extLst>
              <a:ext uri="{FF2B5EF4-FFF2-40B4-BE49-F238E27FC236}">
                <a16:creationId xmlns:a16="http://schemas.microsoft.com/office/drawing/2014/main" id="{267F15BA-944C-CC27-54B4-55D87D63B66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35553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E0B6157-4385-2802-103A-37E6A183CD81}"/>
              </a:ext>
            </a:extLst>
          </p:cNvPr>
          <p:cNvSpPr txBox="1"/>
          <p:nvPr/>
        </p:nvSpPr>
        <p:spPr>
          <a:xfrm>
            <a:off x="638175" y="-1"/>
            <a:ext cx="11420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Château de Bouligneux dans les Dombes  Château Fortifié des XIV ° - XVII °Siècles</a:t>
            </a:r>
          </a:p>
        </p:txBody>
      </p:sp>
    </p:spTree>
    <p:extLst>
      <p:ext uri="{BB962C8B-B14F-4D97-AF65-F5344CB8AC3E}">
        <p14:creationId xmlns:p14="http://schemas.microsoft.com/office/powerpoint/2010/main" val="4176209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7">
            <a:extLst>
              <a:ext uri="{FF2B5EF4-FFF2-40B4-BE49-F238E27FC236}">
                <a16:creationId xmlns:a16="http://schemas.microsoft.com/office/drawing/2014/main" id="{ED55A19D-297C-4231-AD1F-08EF9B4AA8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9">
            <a:extLst>
              <a:ext uri="{FF2B5EF4-FFF2-40B4-BE49-F238E27FC236}">
                <a16:creationId xmlns:a16="http://schemas.microsoft.com/office/drawing/2014/main" id="{EBAB6C56-3D38-4923-996E-BD474BBB91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72668" y="1090453"/>
            <a:ext cx="9465232" cy="5238271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0CD21DB-082D-417D-A5AB-FC838AF9D9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72668" y="1090453"/>
            <a:ext cx="9465232" cy="5238271"/>
          </a:xfrm>
          <a:prstGeom prst="rect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>
                <a:alpha val="9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extérieur, ciel, maison&#10;&#10;Description générée automatiquement">
            <a:extLst>
              <a:ext uri="{FF2B5EF4-FFF2-40B4-BE49-F238E27FC236}">
                <a16:creationId xmlns:a16="http://schemas.microsoft.com/office/drawing/2014/main" id="{2BBBE357-D510-F6D7-1254-8AADD81BC4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80667" y="677668"/>
            <a:ext cx="9630666" cy="5417250"/>
          </a:xfrm>
          <a:prstGeom prst="rect">
            <a:avLst/>
          </a:prstGeom>
          <a:ln w="44450">
            <a:solidFill>
              <a:schemeClr val="bg1"/>
            </a:solidFill>
          </a:ln>
        </p:spPr>
      </p:pic>
      <p:sp>
        <p:nvSpPr>
          <p:cNvPr id="14" name="Graphic 212">
            <a:extLst>
              <a:ext uri="{FF2B5EF4-FFF2-40B4-BE49-F238E27FC236}">
                <a16:creationId xmlns:a16="http://schemas.microsoft.com/office/drawing/2014/main" id="{7BD8AB83-2763-4392-B4B9-049CDF1F6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73609" y="168141"/>
            <a:ext cx="1009111" cy="1009111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16" name="Graphic 212">
            <a:extLst>
              <a:ext uri="{FF2B5EF4-FFF2-40B4-BE49-F238E27FC236}">
                <a16:creationId xmlns:a16="http://schemas.microsoft.com/office/drawing/2014/main" id="{480F071C-C35C-4CE1-8EE5-8ED96E2F4E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73609" y="168141"/>
            <a:ext cx="1009111" cy="1009111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D97FAB4-59E0-4E65-B50B-867B14D2A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460" y="4428611"/>
            <a:ext cx="565207" cy="565207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D578F4B-2751-4FC2-8853-FAC5C59139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460" y="4428611"/>
            <a:ext cx="565207" cy="565207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F1CDF15-6BA0-0C9E-8E35-D8B3E3FA212F}"/>
              </a:ext>
            </a:extLst>
          </p:cNvPr>
          <p:cNvSpPr txBox="1"/>
          <p:nvPr/>
        </p:nvSpPr>
        <p:spPr>
          <a:xfrm>
            <a:off x="2706623" y="191563"/>
            <a:ext cx="70961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Eglise Saint Marcel De Bouligneux ( Bouligneux</a:t>
            </a:r>
            <a:r>
              <a:rPr lang="fr-FR" dirty="0">
                <a:solidFill>
                  <a:schemeClr val="bg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032078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bâtiment, ciel&#10;&#10;Description générée automatiquement">
            <a:extLst>
              <a:ext uri="{FF2B5EF4-FFF2-40B4-BE49-F238E27FC236}">
                <a16:creationId xmlns:a16="http://schemas.microsoft.com/office/drawing/2014/main" id="{2FAD1078-1ACD-5882-5003-7369C0AFBE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3A4D3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E796746-3D3A-E71B-DF20-90E587DC670D}"/>
              </a:ext>
            </a:extLst>
          </p:cNvPr>
          <p:cNvSpPr txBox="1"/>
          <p:nvPr/>
        </p:nvSpPr>
        <p:spPr>
          <a:xfrm>
            <a:off x="859536" y="178845"/>
            <a:ext cx="11466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Extérieur  de la Chapelle de Châtillon de </a:t>
            </a:r>
            <a:r>
              <a:rPr lang="fr-FR" sz="2400" b="1" dirty="0" err="1">
                <a:solidFill>
                  <a:schemeClr val="bg1"/>
                </a:solidFill>
              </a:rPr>
              <a:t>Cornelle</a:t>
            </a:r>
            <a:r>
              <a:rPr lang="fr-FR" sz="2400" b="1" dirty="0">
                <a:solidFill>
                  <a:schemeClr val="bg1"/>
                </a:solidFill>
              </a:rPr>
              <a:t>  (</a:t>
            </a:r>
            <a:r>
              <a:rPr lang="fr-FR" sz="2400" b="1" dirty="0" err="1">
                <a:solidFill>
                  <a:schemeClr val="bg1"/>
                </a:solidFill>
              </a:rPr>
              <a:t>Boyeux</a:t>
            </a:r>
            <a:r>
              <a:rPr lang="fr-FR" sz="2400" b="1" dirty="0">
                <a:solidFill>
                  <a:schemeClr val="bg1"/>
                </a:solidFill>
              </a:rPr>
              <a:t> Saint  Jérôme )</a:t>
            </a:r>
          </a:p>
        </p:txBody>
      </p:sp>
    </p:spTree>
    <p:extLst>
      <p:ext uri="{BB962C8B-B14F-4D97-AF65-F5344CB8AC3E}">
        <p14:creationId xmlns:p14="http://schemas.microsoft.com/office/powerpoint/2010/main" val="367259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arbre, maison&#10;&#10;Description générée automatiquement">
            <a:extLst>
              <a:ext uri="{FF2B5EF4-FFF2-40B4-BE49-F238E27FC236}">
                <a16:creationId xmlns:a16="http://schemas.microsoft.com/office/drawing/2014/main" id="{062EFCF1-A708-C6C0-DAAB-528279858E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25D3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8C95AB3-CA51-2ECA-0075-F57D9F0CCA15}"/>
              </a:ext>
            </a:extLst>
          </p:cNvPr>
          <p:cNvSpPr txBox="1"/>
          <p:nvPr/>
        </p:nvSpPr>
        <p:spPr>
          <a:xfrm>
            <a:off x="3757422" y="122541"/>
            <a:ext cx="7543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Cuivrerie de Cerdon  ( Cerdon )</a:t>
            </a:r>
          </a:p>
        </p:txBody>
      </p:sp>
    </p:spTree>
    <p:extLst>
      <p:ext uri="{BB962C8B-B14F-4D97-AF65-F5344CB8AC3E}">
        <p14:creationId xmlns:p14="http://schemas.microsoft.com/office/powerpoint/2010/main" val="4285052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herbe, extérieur, bâtiment&#10;&#10;Description générée automatiquement">
            <a:extLst>
              <a:ext uri="{FF2B5EF4-FFF2-40B4-BE49-F238E27FC236}">
                <a16:creationId xmlns:a16="http://schemas.microsoft.com/office/drawing/2014/main" id="{BBA720DE-2843-1653-BDE6-115FA05484E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96C2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FF4DA83-C420-60EB-3E95-79EDE0A9D1B3}"/>
              </a:ext>
            </a:extLst>
          </p:cNvPr>
          <p:cNvSpPr txBox="1"/>
          <p:nvPr/>
        </p:nvSpPr>
        <p:spPr>
          <a:xfrm>
            <a:off x="3824288" y="166028"/>
            <a:ext cx="868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Château De </a:t>
            </a:r>
            <a:r>
              <a:rPr lang="fr-FR" sz="2400" b="1" dirty="0" err="1">
                <a:solidFill>
                  <a:schemeClr val="bg1"/>
                </a:solidFill>
              </a:rPr>
              <a:t>Genoud</a:t>
            </a:r>
            <a:r>
              <a:rPr lang="fr-FR" sz="2400" b="1" dirty="0">
                <a:solidFill>
                  <a:schemeClr val="bg1"/>
                </a:solidFill>
              </a:rPr>
              <a:t>  ( Certaines )</a:t>
            </a:r>
          </a:p>
        </p:txBody>
      </p:sp>
    </p:spTree>
    <p:extLst>
      <p:ext uri="{BB962C8B-B14F-4D97-AF65-F5344CB8AC3E}">
        <p14:creationId xmlns:p14="http://schemas.microsoft.com/office/powerpoint/2010/main" val="13906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, brique&#10;&#10;Description générée automatiquement">
            <a:extLst>
              <a:ext uri="{FF2B5EF4-FFF2-40B4-BE49-F238E27FC236}">
                <a16:creationId xmlns:a16="http://schemas.microsoft.com/office/drawing/2014/main" id="{822150B9-6A1B-97F8-AF99-F5E4436D92E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5513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79CA875-AC0B-DFAB-DECD-13EF02F0D54C}"/>
              </a:ext>
            </a:extLst>
          </p:cNvPr>
          <p:cNvSpPr txBox="1"/>
          <p:nvPr/>
        </p:nvSpPr>
        <p:spPr>
          <a:xfrm>
            <a:off x="3120390" y="166028"/>
            <a:ext cx="68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Château Châtenay  (à </a:t>
            </a:r>
            <a:r>
              <a:rPr lang="fr-FR" sz="2400" b="1" dirty="0" err="1">
                <a:solidFill>
                  <a:schemeClr val="bg1"/>
                </a:solidFill>
              </a:rPr>
              <a:t>Chanoz</a:t>
            </a:r>
            <a:r>
              <a:rPr lang="fr-FR" sz="2400" b="1" dirty="0">
                <a:solidFill>
                  <a:schemeClr val="bg1"/>
                </a:solidFill>
              </a:rPr>
              <a:t>  Châtenay )</a:t>
            </a:r>
          </a:p>
        </p:txBody>
      </p:sp>
    </p:spTree>
    <p:extLst>
      <p:ext uri="{BB962C8B-B14F-4D97-AF65-F5344CB8AC3E}">
        <p14:creationId xmlns:p14="http://schemas.microsoft.com/office/powerpoint/2010/main" val="2815059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ciel, route&#10;&#10;Description générée automatiquement">
            <a:extLst>
              <a:ext uri="{FF2B5EF4-FFF2-40B4-BE49-F238E27FC236}">
                <a16:creationId xmlns:a16="http://schemas.microsoft.com/office/drawing/2014/main" id="{858EB194-BCA9-37FC-1C28-A307A76413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73A4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D70E3A3-E08B-6256-1168-75DB79C4D694}"/>
              </a:ext>
            </a:extLst>
          </p:cNvPr>
          <p:cNvSpPr txBox="1"/>
          <p:nvPr/>
        </p:nvSpPr>
        <p:spPr>
          <a:xfrm>
            <a:off x="3009900" y="138767"/>
            <a:ext cx="815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Châtillon  sur Chalaronne ,Halles Historiques</a:t>
            </a:r>
          </a:p>
        </p:txBody>
      </p:sp>
    </p:spTree>
    <p:extLst>
      <p:ext uri="{BB962C8B-B14F-4D97-AF65-F5344CB8AC3E}">
        <p14:creationId xmlns:p14="http://schemas.microsoft.com/office/powerpoint/2010/main" val="2664322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église&#10;&#10;Description générée automatiquement">
            <a:extLst>
              <a:ext uri="{FF2B5EF4-FFF2-40B4-BE49-F238E27FC236}">
                <a16:creationId xmlns:a16="http://schemas.microsoft.com/office/drawing/2014/main" id="{D17E8357-0D4A-83E0-A2D5-7DCAF8AF0F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0150" y="552450"/>
            <a:ext cx="9791700" cy="5939790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FF5F762-BEFD-0AF3-AEF3-440B0C9702B2}"/>
              </a:ext>
            </a:extLst>
          </p:cNvPr>
          <p:cNvSpPr txBox="1"/>
          <p:nvPr/>
        </p:nvSpPr>
        <p:spPr>
          <a:xfrm>
            <a:off x="4038600" y="90785"/>
            <a:ext cx="6089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Château  de </a:t>
            </a:r>
            <a:r>
              <a:rPr lang="fr-FR" sz="2400" b="1" dirty="0" err="1">
                <a:solidFill>
                  <a:schemeClr val="bg1"/>
                </a:solidFill>
              </a:rPr>
              <a:t>Chazey</a:t>
            </a:r>
            <a:r>
              <a:rPr lang="fr-FR" sz="2400" b="1" dirty="0">
                <a:solidFill>
                  <a:schemeClr val="bg1"/>
                </a:solidFill>
              </a:rPr>
              <a:t> Sur Ain</a:t>
            </a:r>
          </a:p>
        </p:txBody>
      </p:sp>
    </p:spTree>
    <p:extLst>
      <p:ext uri="{BB962C8B-B14F-4D97-AF65-F5344CB8AC3E}">
        <p14:creationId xmlns:p14="http://schemas.microsoft.com/office/powerpoint/2010/main" val="422141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extérieur, bâtiment&#10;&#10;Description générée automatiquement">
            <a:extLst>
              <a:ext uri="{FF2B5EF4-FFF2-40B4-BE49-F238E27FC236}">
                <a16:creationId xmlns:a16="http://schemas.microsoft.com/office/drawing/2014/main" id="{1A4E0EE3-3D78-CB0F-FC5A-2A0BF8C1FF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3D563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80B3637-5E0A-DF87-7D4A-B92710F67CFD}"/>
              </a:ext>
            </a:extLst>
          </p:cNvPr>
          <p:cNvSpPr txBox="1"/>
          <p:nvPr/>
        </p:nvSpPr>
        <p:spPr>
          <a:xfrm>
            <a:off x="3243263" y="166032"/>
            <a:ext cx="8629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Château des  </a:t>
            </a:r>
            <a:r>
              <a:rPr lang="fr-FR" sz="2400" b="1" dirty="0" err="1">
                <a:solidFill>
                  <a:schemeClr val="bg1"/>
                </a:solidFill>
              </a:rPr>
              <a:t>Eclaz</a:t>
            </a:r>
            <a:r>
              <a:rPr lang="fr-FR" sz="2400" b="1" dirty="0">
                <a:solidFill>
                  <a:schemeClr val="bg1"/>
                </a:solidFill>
              </a:rPr>
              <a:t>   </a:t>
            </a:r>
            <a:r>
              <a:rPr lang="fr-FR" sz="2400" b="1" dirty="0" err="1">
                <a:solidFill>
                  <a:schemeClr val="bg1"/>
                </a:solidFill>
              </a:rPr>
              <a:t>Cheignieu</a:t>
            </a:r>
            <a:r>
              <a:rPr lang="fr-FR" sz="2400" b="1" dirty="0">
                <a:solidFill>
                  <a:schemeClr val="bg1"/>
                </a:solidFill>
              </a:rPr>
              <a:t> la Balme</a:t>
            </a:r>
          </a:p>
        </p:txBody>
      </p:sp>
    </p:spTree>
    <p:extLst>
      <p:ext uri="{BB962C8B-B14F-4D97-AF65-F5344CB8AC3E}">
        <p14:creationId xmlns:p14="http://schemas.microsoft.com/office/powerpoint/2010/main" val="997447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extérieur, ciel&#10;&#10;Description générée automatiquement">
            <a:extLst>
              <a:ext uri="{FF2B5EF4-FFF2-40B4-BE49-F238E27FC236}">
                <a16:creationId xmlns:a16="http://schemas.microsoft.com/office/drawing/2014/main" id="{D16CC610-D8F2-D57F-44CC-98602FD2E3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3A555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5F5B091-3167-7F3C-176E-627365BA9897}"/>
              </a:ext>
            </a:extLst>
          </p:cNvPr>
          <p:cNvSpPr txBox="1"/>
          <p:nvPr/>
        </p:nvSpPr>
        <p:spPr>
          <a:xfrm>
            <a:off x="3606546" y="166032"/>
            <a:ext cx="701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Ferme De La </a:t>
            </a:r>
            <a:r>
              <a:rPr lang="fr-FR" sz="2400" b="1" dirty="0" err="1">
                <a:solidFill>
                  <a:schemeClr val="bg1"/>
                </a:solidFill>
              </a:rPr>
              <a:t>Bourlière</a:t>
            </a:r>
            <a:r>
              <a:rPr lang="fr-FR" sz="2400" b="1" dirty="0">
                <a:solidFill>
                  <a:schemeClr val="bg1"/>
                </a:solidFill>
              </a:rPr>
              <a:t>  (  Chevroux)</a:t>
            </a:r>
          </a:p>
        </p:txBody>
      </p:sp>
    </p:spTree>
    <p:extLst>
      <p:ext uri="{BB962C8B-B14F-4D97-AF65-F5344CB8AC3E}">
        <p14:creationId xmlns:p14="http://schemas.microsoft.com/office/powerpoint/2010/main" val="367350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herbe, ciel, bâtiment, extérieur&#10;&#10;Description générée automatiquement">
            <a:extLst>
              <a:ext uri="{FF2B5EF4-FFF2-40B4-BE49-F238E27FC236}">
                <a16:creationId xmlns:a16="http://schemas.microsoft.com/office/drawing/2014/main" id="{1246C251-5957-A8EC-DD04-CB6FC0AF09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1950" y="514350"/>
            <a:ext cx="11410950" cy="60579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FEAB944-C101-4720-4771-462FA89AF7C1}"/>
              </a:ext>
            </a:extLst>
          </p:cNvPr>
          <p:cNvSpPr txBox="1"/>
          <p:nvPr/>
        </p:nvSpPr>
        <p:spPr>
          <a:xfrm>
            <a:off x="3547872" y="26343"/>
            <a:ext cx="6327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Château  de Loriol ( à Confrançon</a:t>
            </a:r>
          </a:p>
        </p:txBody>
      </p:sp>
    </p:spTree>
    <p:extLst>
      <p:ext uri="{BB962C8B-B14F-4D97-AF65-F5344CB8AC3E}">
        <p14:creationId xmlns:p14="http://schemas.microsoft.com/office/powerpoint/2010/main" val="3259511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bâtiment, ciel, extérieur, vieux&#10;&#10;Description générée automatiquement">
            <a:extLst>
              <a:ext uri="{FF2B5EF4-FFF2-40B4-BE49-F238E27FC236}">
                <a16:creationId xmlns:a16="http://schemas.microsoft.com/office/drawing/2014/main" id="{F4A078E3-EAA9-8DF9-1716-A74904CE6D0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9550" y="476250"/>
            <a:ext cx="11753850" cy="6134100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5392FF-64A0-423A-751B-7FF0A59E207D}"/>
              </a:ext>
            </a:extLst>
          </p:cNvPr>
          <p:cNvSpPr txBox="1"/>
          <p:nvPr/>
        </p:nvSpPr>
        <p:spPr>
          <a:xfrm>
            <a:off x="2676144" y="0"/>
            <a:ext cx="6839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Ferme musée de Saint </a:t>
            </a:r>
            <a:r>
              <a:rPr lang="fr-FR" sz="2400" b="1" dirty="0" err="1">
                <a:solidFill>
                  <a:schemeClr val="bg1"/>
                </a:solidFill>
              </a:rPr>
              <a:t>Trivier</a:t>
            </a:r>
            <a:r>
              <a:rPr lang="fr-FR" sz="2400" b="1" dirty="0">
                <a:solidFill>
                  <a:schemeClr val="bg1"/>
                </a:solidFill>
              </a:rPr>
              <a:t>  de Courtes</a:t>
            </a:r>
          </a:p>
        </p:txBody>
      </p:sp>
    </p:spTree>
    <p:extLst>
      <p:ext uri="{BB962C8B-B14F-4D97-AF65-F5344CB8AC3E}">
        <p14:creationId xmlns:p14="http://schemas.microsoft.com/office/powerpoint/2010/main" val="2714455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extérieur, bâtiment&#10;&#10;Description générée automatiquement">
            <a:extLst>
              <a:ext uri="{FF2B5EF4-FFF2-40B4-BE49-F238E27FC236}">
                <a16:creationId xmlns:a16="http://schemas.microsoft.com/office/drawing/2014/main" id="{AE1E8BA1-95DE-522E-3EFE-DCE3E1FEC4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300" y="495300"/>
            <a:ext cx="10134600" cy="615315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4C0569-B8B0-B649-F656-BBEF1EB32091}"/>
              </a:ext>
            </a:extLst>
          </p:cNvPr>
          <p:cNvSpPr txBox="1"/>
          <p:nvPr/>
        </p:nvSpPr>
        <p:spPr>
          <a:xfrm>
            <a:off x="237744" y="0"/>
            <a:ext cx="1195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Château De  </a:t>
            </a:r>
            <a:r>
              <a:rPr lang="fr-FR" sz="2400" b="1" dirty="0" err="1">
                <a:solidFill>
                  <a:schemeClr val="bg1"/>
                </a:solidFill>
              </a:rPr>
              <a:t>Fléchères</a:t>
            </a:r>
            <a:r>
              <a:rPr lang="fr-FR" sz="2400" b="1" dirty="0">
                <a:solidFill>
                  <a:schemeClr val="bg1"/>
                </a:solidFill>
              </a:rPr>
              <a:t> Logis Principal  et Jardin (Autrefois  jardin à la Française )à Fareins )</a:t>
            </a:r>
          </a:p>
        </p:txBody>
      </p:sp>
    </p:spTree>
    <p:extLst>
      <p:ext uri="{BB962C8B-B14F-4D97-AF65-F5344CB8AC3E}">
        <p14:creationId xmlns:p14="http://schemas.microsoft.com/office/powerpoint/2010/main" val="466237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bâtiment, forêt&#10;&#10;Description générée automatiquement">
            <a:extLst>
              <a:ext uri="{FF2B5EF4-FFF2-40B4-BE49-F238E27FC236}">
                <a16:creationId xmlns:a16="http://schemas.microsoft.com/office/drawing/2014/main" id="{982E8714-1AB3-3DAC-61EC-AE3125C7B8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3951" y="266700"/>
            <a:ext cx="7238196" cy="6324600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0DF5C3-B872-E513-E05E-D46E2CD8C331}"/>
              </a:ext>
            </a:extLst>
          </p:cNvPr>
          <p:cNvSpPr txBox="1"/>
          <p:nvPr/>
        </p:nvSpPr>
        <p:spPr>
          <a:xfrm>
            <a:off x="8558784" y="3429000"/>
            <a:ext cx="2798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Pont des Laboureurs (  Grièges )</a:t>
            </a:r>
          </a:p>
        </p:txBody>
      </p:sp>
    </p:spTree>
    <p:extLst>
      <p:ext uri="{BB962C8B-B14F-4D97-AF65-F5344CB8AC3E}">
        <p14:creationId xmlns:p14="http://schemas.microsoft.com/office/powerpoint/2010/main" val="317195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9">
            <a:extLst>
              <a:ext uri="{FF2B5EF4-FFF2-40B4-BE49-F238E27FC236}">
                <a16:creationId xmlns:a16="http://schemas.microsoft.com/office/drawing/2014/main" id="{9E90EB45-EEE9-4563-8179-65EF62AE0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arbre, extérieur, ciel, pierre&#10;&#10;Description générée automatiquement">
            <a:extLst>
              <a:ext uri="{FF2B5EF4-FFF2-40B4-BE49-F238E27FC236}">
                <a16:creationId xmlns:a16="http://schemas.microsoft.com/office/drawing/2014/main" id="{8B1A772D-CDFE-E2D4-4D82-9A6F988B43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6433" y="1636062"/>
            <a:ext cx="5372100" cy="3585876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17" name="Rectangle 11">
            <a:extLst>
              <a:ext uri="{FF2B5EF4-FFF2-40B4-BE49-F238E27FC236}">
                <a16:creationId xmlns:a16="http://schemas.microsoft.com/office/drawing/2014/main" id="{23D0EF74-AD1E-4FD9-914D-8EC9058EB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arbre, bâtiment, pierre&#10;&#10;Description générée automatiquement">
            <a:extLst>
              <a:ext uri="{FF2B5EF4-FFF2-40B4-BE49-F238E27FC236}">
                <a16:creationId xmlns:a16="http://schemas.microsoft.com/office/drawing/2014/main" id="{F0B03357-A0B3-5CCF-A958-CC68F02EC47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0172" y="643467"/>
            <a:ext cx="3718686" cy="5571066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AE19C56-2226-6D2A-C477-2913945390AC}"/>
              </a:ext>
            </a:extLst>
          </p:cNvPr>
          <p:cNvSpPr txBox="1"/>
          <p:nvPr/>
        </p:nvSpPr>
        <p:spPr>
          <a:xfrm>
            <a:off x="1549546" y="60514"/>
            <a:ext cx="6272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1/ Calvaire  de Mogneneins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475F10E-9E68-B6B2-60F5-BBBAD0CC4845}"/>
              </a:ext>
            </a:extLst>
          </p:cNvPr>
          <p:cNvSpPr txBox="1"/>
          <p:nvPr/>
        </p:nvSpPr>
        <p:spPr>
          <a:xfrm>
            <a:off x="6459994" y="5215133"/>
            <a:ext cx="5623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Vierge Du mas </a:t>
            </a:r>
            <a:r>
              <a:rPr lang="fr-FR" sz="2400" b="1" dirty="0" err="1">
                <a:solidFill>
                  <a:schemeClr val="bg1"/>
                </a:solidFill>
              </a:rPr>
              <a:t>Rillier</a:t>
            </a:r>
            <a:r>
              <a:rPr lang="fr-FR" sz="2400" b="1" dirty="0">
                <a:solidFill>
                  <a:schemeClr val="bg1"/>
                </a:solidFill>
              </a:rPr>
              <a:t> (à Miribel )</a:t>
            </a:r>
          </a:p>
        </p:txBody>
      </p:sp>
    </p:spTree>
    <p:extLst>
      <p:ext uri="{BB962C8B-B14F-4D97-AF65-F5344CB8AC3E}">
        <p14:creationId xmlns:p14="http://schemas.microsoft.com/office/powerpoint/2010/main" val="2551157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292</Words>
  <Application>Microsoft Office PowerPoint</Application>
  <PresentationFormat>Grand écran</PresentationFormat>
  <Paragraphs>33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9</cp:revision>
  <dcterms:created xsi:type="dcterms:W3CDTF">2022-04-09T03:54:21Z</dcterms:created>
  <dcterms:modified xsi:type="dcterms:W3CDTF">2022-05-15T13:21:10Z</dcterms:modified>
</cp:coreProperties>
</file>