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0" r:id="rId8"/>
    <p:sldId id="261" r:id="rId9"/>
    <p:sldId id="262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F21A9D1-512E-42B8-8FAF-62B06E3F42D6}" type="datetimeFigureOut">
              <a:rPr lang="fr-BE" smtClean="0"/>
              <a:t>31-03-22</a:t>
            </a:fld>
            <a:endParaRPr lang="fr-BE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5AC95EF-D5E5-44B6-8A70-C43428949341}" type="slidenum">
              <a:rPr lang="fr-BE" smtClean="0"/>
              <a:t>‹N°›</a:t>
            </a:fld>
            <a:endParaRPr lang="fr-BE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r-BE"/>
          </a:p>
        </p:txBody>
      </p:sp>
    </p:spTree>
  </p:cSld>
  <p:clrMapOvr>
    <a:masterClrMapping/>
  </p:clrMapOvr>
  <p:transition spd="slow" advTm="5130">
    <p:pull/>
    <p:sndAc>
      <p:stSnd>
        <p:snd r:embed="rId1" name="drumroll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21A9D1-512E-42B8-8FAF-62B06E3F42D6}" type="datetimeFigureOut">
              <a:rPr lang="fr-BE" smtClean="0"/>
              <a:t>31-03-22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AC95EF-D5E5-44B6-8A70-C43428949341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Tm="5130">
    <p:pull/>
    <p:sndAc>
      <p:stSnd>
        <p:snd r:embed="rId1" name="drumroll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21A9D1-512E-42B8-8FAF-62B06E3F42D6}" type="datetimeFigureOut">
              <a:rPr lang="fr-BE" smtClean="0"/>
              <a:t>31-03-22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AC95EF-D5E5-44B6-8A70-C43428949341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Tm="5130">
    <p:pull/>
    <p:sndAc>
      <p:stSnd>
        <p:snd r:embed="rId1" name="drumroll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21A9D1-512E-42B8-8FAF-62B06E3F42D6}" type="datetimeFigureOut">
              <a:rPr lang="fr-BE" smtClean="0"/>
              <a:t>31-03-22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AC95EF-D5E5-44B6-8A70-C43428949341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Tm="5130">
    <p:pull/>
    <p:sndAc>
      <p:stSnd>
        <p:snd r:embed="rId1" name="drumroll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F21A9D1-512E-42B8-8FAF-62B06E3F42D6}" type="datetimeFigureOut">
              <a:rPr lang="fr-BE" smtClean="0"/>
              <a:t>31-03-22</a:t>
            </a:fld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5AC95EF-D5E5-44B6-8A70-C43428949341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r-BE"/>
          </a:p>
        </p:txBody>
      </p:sp>
    </p:spTree>
  </p:cSld>
  <p:clrMapOvr>
    <a:masterClrMapping/>
  </p:clrMapOvr>
  <p:transition spd="slow" advTm="5130">
    <p:pull/>
    <p:sndAc>
      <p:stSnd>
        <p:snd r:embed="rId1" name="drumroll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21A9D1-512E-42B8-8FAF-62B06E3F42D6}" type="datetimeFigureOut">
              <a:rPr lang="fr-BE" smtClean="0"/>
              <a:t>31-03-22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F5AC95EF-D5E5-44B6-8A70-C43428949341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Tm="5130">
    <p:pull/>
    <p:sndAc>
      <p:stSnd>
        <p:snd r:embed="rId1" name="drumroll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21A9D1-512E-42B8-8FAF-62B06E3F42D6}" type="datetimeFigureOut">
              <a:rPr lang="fr-BE" smtClean="0"/>
              <a:t>31-03-22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F5AC95EF-D5E5-44B6-8A70-C43428949341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Tm="5130">
    <p:pull/>
    <p:sndAc>
      <p:stSnd>
        <p:snd r:embed="rId1" name="drumroll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21A9D1-512E-42B8-8FAF-62B06E3F42D6}" type="datetimeFigureOut">
              <a:rPr lang="fr-BE" smtClean="0"/>
              <a:t>31-03-22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AC95EF-D5E5-44B6-8A70-C43428949341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Tm="5130">
    <p:pull/>
    <p:sndAc>
      <p:stSnd>
        <p:snd r:embed="rId1" name="drumroll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21A9D1-512E-42B8-8FAF-62B06E3F42D6}" type="datetimeFigureOut">
              <a:rPr lang="fr-BE" smtClean="0"/>
              <a:t>31-03-22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AC95EF-D5E5-44B6-8A70-C43428949341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Tm="5130">
    <p:pull/>
    <p:sndAc>
      <p:stSnd>
        <p:snd r:embed="rId1" name="drumroll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F21A9D1-512E-42B8-8FAF-62B06E3F42D6}" type="datetimeFigureOut">
              <a:rPr lang="fr-BE" smtClean="0"/>
              <a:t>31-03-22</a:t>
            </a:fld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5AC95EF-D5E5-44B6-8A70-C43428949341}" type="slidenum">
              <a:rPr lang="fr-BE" smtClean="0"/>
              <a:t>‹N°›</a:t>
            </a:fld>
            <a:endParaRPr lang="fr-BE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fr-BE"/>
          </a:p>
        </p:txBody>
      </p:sp>
    </p:spTree>
  </p:cSld>
  <p:clrMapOvr>
    <a:masterClrMapping/>
  </p:clrMapOvr>
  <p:transition spd="slow" advTm="5130">
    <p:pull/>
    <p:sndAc>
      <p:stSnd>
        <p:snd r:embed="rId1" name="drumroll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F21A9D1-512E-42B8-8FAF-62B06E3F42D6}" type="datetimeFigureOut">
              <a:rPr lang="fr-BE" smtClean="0"/>
              <a:t>31-03-22</a:t>
            </a:fld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5AC95EF-D5E5-44B6-8A70-C43428949341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fr-BE"/>
          </a:p>
        </p:txBody>
      </p:sp>
    </p:spTree>
  </p:cSld>
  <p:clrMapOvr>
    <a:masterClrMapping/>
  </p:clrMapOvr>
  <p:transition spd="slow" advTm="5130">
    <p:pull/>
    <p:sndAc>
      <p:stSnd>
        <p:snd r:embed="rId1" name="drumroll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ndir un rectangle avec un coin diagonal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fr-BE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AF21A9D1-512E-42B8-8FAF-62B06E3F42D6}" type="datetimeFigureOut">
              <a:rPr lang="fr-BE" smtClean="0"/>
              <a:t>31-03-22</a:t>
            </a:fld>
            <a:endParaRPr lang="fr-BE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F5AC95EF-D5E5-44B6-8A70-C43428949341}" type="slidenum">
              <a:rPr lang="fr-BE" smtClean="0"/>
              <a:t>‹N°›</a:t>
            </a:fld>
            <a:endParaRPr lang="fr-BE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5130">
    <p:pull/>
    <p:sndAc>
      <p:stSnd>
        <p:snd r:embed="rId13" name="drumroll.wav"/>
      </p:stSnd>
    </p:sndAc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5760639"/>
          </a:xfrm>
          <a:solidFill>
            <a:srgbClr val="FFC000"/>
          </a:solidFill>
        </p:spPr>
        <p:txBody>
          <a:bodyPr/>
          <a:lstStyle/>
          <a:p>
            <a:r>
              <a:rPr lang="fr-BE" b="1" dirty="0" smtClean="0">
                <a:latin typeface="Castellar" panose="020A0402060406010301" pitchFamily="18" charset="0"/>
              </a:rPr>
              <a:t>La pomme de discorde</a:t>
            </a:r>
            <a:endParaRPr lang="fr-BE" b="1" dirty="0">
              <a:latin typeface="Castellar" panose="020A0402060406010301" pitchFamily="18" charset="0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71456984"/>
      </p:ext>
    </p:extLst>
  </p:cSld>
  <p:clrMapOvr>
    <a:masterClrMapping/>
  </p:clrMapOvr>
  <p:transition spd="slow" advTm="5130">
    <p:pull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400" b="1" dirty="0" smtClean="0">
                <a:latin typeface="Castellar" panose="020A0402060406010301" pitchFamily="18" charset="0"/>
              </a:rPr>
              <a:t>Pâris fut désigné pour choisir la plus belle femme parmi les invités...</a:t>
            </a:r>
            <a:endParaRPr lang="fr-BE" sz="2400" b="1" dirty="0">
              <a:latin typeface="Castellar" panose="020A0402060406010301" pitchFamily="18" charset="0"/>
            </a:endParaRP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1" b="6706"/>
          <a:stretch/>
        </p:blipFill>
        <p:spPr bwMode="auto">
          <a:xfrm>
            <a:off x="2267744" y="1484784"/>
            <a:ext cx="4392488" cy="502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240268"/>
      </p:ext>
    </p:extLst>
  </p:cSld>
  <p:clrMapOvr>
    <a:masterClrMapping/>
  </p:clrMapOvr>
  <p:transition spd="slow" advTm="5130">
    <p:pull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2"/>
          </p:nvPr>
        </p:nvSpPr>
        <p:spPr>
          <a:xfrm>
            <a:off x="4932040" y="263956"/>
            <a:ext cx="3931920" cy="1700871"/>
          </a:xfrm>
        </p:spPr>
        <p:txBody>
          <a:bodyPr>
            <a:normAutofit fontScale="32500" lnSpcReduction="20000"/>
          </a:bodyPr>
          <a:lstStyle/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sz="7000" dirty="0" smtClean="0">
              <a:latin typeface="Castellar" panose="020A0402060406010301" pitchFamily="18" charset="0"/>
            </a:endParaRPr>
          </a:p>
          <a:p>
            <a:r>
              <a:rPr lang="fr-BE" sz="7000" b="1" dirty="0" smtClean="0">
                <a:latin typeface="Castellar" panose="020A0402060406010301" pitchFamily="18" charset="0"/>
              </a:rPr>
              <a:t>Au grand dam des déesses présentes</a:t>
            </a:r>
            <a:r>
              <a:rPr lang="fr-BE" sz="2400" b="1" dirty="0" smtClean="0">
                <a:latin typeface="Castellar" panose="020A0402060406010301" pitchFamily="18" charset="0"/>
              </a:rPr>
              <a:t>,</a:t>
            </a:r>
            <a:endParaRPr lang="fr-BE" sz="2400" b="1" dirty="0">
              <a:latin typeface="Castellar" panose="020A0402060406010301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5" y="116632"/>
            <a:ext cx="4425950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2708920"/>
            <a:ext cx="5304366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412813"/>
      </p:ext>
    </p:extLst>
  </p:cSld>
  <p:clrMapOvr>
    <a:masterClrMapping/>
  </p:clrMapOvr>
  <p:transition spd="slow" advTm="5130">
    <p:pull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fr-BE" sz="2800" b="1" dirty="0" smtClean="0">
                <a:latin typeface="Castellar" panose="020A0402060406010301" pitchFamily="18" charset="0"/>
              </a:rPr>
              <a:t>Pâris </a:t>
            </a:r>
            <a:br>
              <a:rPr lang="fr-BE" sz="2800" b="1" dirty="0" smtClean="0">
                <a:latin typeface="Castellar" panose="020A0402060406010301" pitchFamily="18" charset="0"/>
              </a:rPr>
            </a:br>
            <a:r>
              <a:rPr lang="fr-BE" sz="2800" b="1" dirty="0" smtClean="0">
                <a:latin typeface="Castellar" panose="020A0402060406010301" pitchFamily="18" charset="0"/>
              </a:rPr>
              <a:t>  choisit </a:t>
            </a:r>
            <a:br>
              <a:rPr lang="fr-BE" sz="2800" b="1" dirty="0" smtClean="0">
                <a:latin typeface="Castellar" panose="020A0402060406010301" pitchFamily="18" charset="0"/>
              </a:rPr>
            </a:br>
            <a:r>
              <a:rPr lang="fr-BE" sz="2800" b="1" dirty="0" smtClean="0">
                <a:latin typeface="Castellar" panose="020A0402060406010301" pitchFamily="18" charset="0"/>
              </a:rPr>
              <a:t>    Aphrodite !</a:t>
            </a:r>
            <a:endParaRPr lang="fr-BE" sz="2800" b="1" dirty="0">
              <a:latin typeface="Castellar" panose="020A0402060406010301" pitchFamily="18" charset="0"/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010" y="260648"/>
            <a:ext cx="459051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716893"/>
      </p:ext>
    </p:extLst>
  </p:cSld>
  <p:clrMapOvr>
    <a:masterClrMapping/>
  </p:clrMapOvr>
  <p:transition spd="slow" advTm="5130">
    <p:pull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fr-BE" sz="2400" b="1" dirty="0">
                <a:latin typeface="Castellar" panose="020A0402060406010301" pitchFamily="18" charset="0"/>
              </a:rPr>
              <a:t>D</a:t>
            </a:r>
            <a:r>
              <a:rPr lang="fr-BE" sz="2400" b="1" dirty="0" smtClean="0">
                <a:latin typeface="Castellar" panose="020A0402060406010301" pitchFamily="18" charset="0"/>
              </a:rPr>
              <a:t>es disputes éclatèrent...</a:t>
            </a:r>
            <a:br>
              <a:rPr lang="fr-BE" sz="2400" b="1" dirty="0" smtClean="0">
                <a:latin typeface="Castellar" panose="020A0402060406010301" pitchFamily="18" charset="0"/>
              </a:rPr>
            </a:br>
            <a:r>
              <a:rPr lang="fr-BE" sz="2400" b="1" dirty="0" smtClean="0">
                <a:latin typeface="Castellar" panose="020A0402060406010301" pitchFamily="18" charset="0"/>
              </a:rPr>
              <a:t>Qui provoquèrent</a:t>
            </a:r>
            <a:br>
              <a:rPr lang="fr-BE" sz="2400" b="1" dirty="0" smtClean="0">
                <a:latin typeface="Castellar" panose="020A0402060406010301" pitchFamily="18" charset="0"/>
              </a:rPr>
            </a:br>
            <a:r>
              <a:rPr lang="fr-BE" sz="2400" b="1" dirty="0" smtClean="0">
                <a:latin typeface="Castellar" panose="020A0402060406010301" pitchFamily="18" charset="0"/>
              </a:rPr>
              <a:t>la guerre de Troie...</a:t>
            </a:r>
            <a:endParaRPr lang="fr-BE" sz="2400" b="1" dirty="0">
              <a:latin typeface="Castellar" panose="020A0402060406010301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t="19250" r="6798" b="12230"/>
          <a:stretch/>
        </p:blipFill>
        <p:spPr bwMode="auto">
          <a:xfrm>
            <a:off x="251520" y="1666572"/>
            <a:ext cx="3840260" cy="397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346438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58" y="3356992"/>
            <a:ext cx="4402177" cy="313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714783"/>
      </p:ext>
    </p:extLst>
  </p:cSld>
  <p:clrMapOvr>
    <a:masterClrMapping/>
  </p:clrMapOvr>
  <p:transition spd="slow" advTm="5130">
    <p:pull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fr-BE" sz="2800" b="1" dirty="0" smtClean="0">
                <a:latin typeface="Castellar" panose="020A0402060406010301" pitchFamily="18" charset="0"/>
              </a:rPr>
              <a:t>Discorde avait réussi son coup !</a:t>
            </a:r>
            <a:endParaRPr lang="fr-BE" sz="2800" b="1" dirty="0">
              <a:latin typeface="Castellar" panose="020A0402060406010301" pitchFamily="18" charset="0"/>
            </a:endParaRPr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416824" cy="511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089018"/>
      </p:ext>
    </p:extLst>
  </p:cSld>
  <p:clrMapOvr>
    <a:masterClrMapping/>
  </p:clrMapOvr>
  <p:transition spd="slow" advTm="5130">
    <p:pull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sz="2700" b="1" dirty="0" smtClean="0">
                <a:latin typeface="Castellar" panose="020A0402060406010301" pitchFamily="18" charset="0"/>
              </a:rPr>
              <a:t>Parmi les dieux grecs, </a:t>
            </a:r>
            <a:r>
              <a:rPr lang="fr-BE" sz="2700" b="1" dirty="0" err="1" smtClean="0">
                <a:latin typeface="Castellar" panose="020A0402060406010301" pitchFamily="18" charset="0"/>
              </a:rPr>
              <a:t>eris</a:t>
            </a:r>
            <a:r>
              <a:rPr lang="fr-BE" sz="2700" b="1" dirty="0" smtClean="0">
                <a:latin typeface="Castellar" panose="020A0402060406010301" pitchFamily="18" charset="0"/>
              </a:rPr>
              <a:t>, la déesse de la </a:t>
            </a:r>
            <a:r>
              <a:rPr lang="fr-BE" sz="3100" b="1" dirty="0" smtClean="0">
                <a:latin typeface="Castellar" panose="020A0402060406010301" pitchFamily="18" charset="0"/>
              </a:rPr>
              <a:t>Discorde </a:t>
            </a:r>
            <a:r>
              <a:rPr lang="fr-BE" sz="2700" b="1" dirty="0" smtClean="0">
                <a:latin typeface="Castellar" panose="020A0402060406010301" pitchFamily="18" charset="0"/>
              </a:rPr>
              <a:t>et sa famille n’étaient pas très sympathiques...</a:t>
            </a:r>
            <a:br>
              <a:rPr lang="fr-BE" sz="2700" b="1" dirty="0" smtClean="0">
                <a:latin typeface="Castellar" panose="020A0402060406010301" pitchFamily="18" charset="0"/>
              </a:rPr>
            </a:br>
            <a:r>
              <a:rPr lang="fr-BE" sz="2000" dirty="0">
                <a:latin typeface="Castellar" panose="020A0402060406010301" pitchFamily="18" charset="0"/>
              </a:rPr>
              <a:t/>
            </a:r>
            <a:br>
              <a:rPr lang="fr-BE" sz="2000" dirty="0">
                <a:latin typeface="Castellar" panose="020A0402060406010301" pitchFamily="18" charset="0"/>
              </a:rPr>
            </a:br>
            <a:endParaRPr lang="fr-BE" sz="2000" dirty="0">
              <a:latin typeface="Castellar" panose="020A0402060406010301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889441" y="1646238"/>
            <a:ext cx="536511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2682"/>
      </p:ext>
    </p:extLst>
  </p:cSld>
  <p:clrMapOvr>
    <a:masterClrMapping/>
  </p:clrMapOvr>
  <p:transition spd="slow" advTm="5130">
    <p:pull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400" b="1" dirty="0" smtClean="0">
                <a:latin typeface="Castellar" panose="020A0402060406010301" pitchFamily="18" charset="0"/>
              </a:rPr>
              <a:t>Après une violente dispute,</a:t>
            </a:r>
            <a:br>
              <a:rPr lang="fr-BE" sz="2400" b="1" dirty="0" smtClean="0">
                <a:latin typeface="Castellar" panose="020A0402060406010301" pitchFamily="18" charset="0"/>
              </a:rPr>
            </a:br>
            <a:r>
              <a:rPr lang="fr-BE" sz="2400" b="1" dirty="0" smtClean="0">
                <a:latin typeface="Castellar" panose="020A0402060406010301" pitchFamily="18" charset="0"/>
              </a:rPr>
              <a:t>Zeus chassa Discorde de l’Olympe...</a:t>
            </a:r>
            <a:endParaRPr lang="fr-BE" sz="2400" b="1" dirty="0">
              <a:latin typeface="Castellar" panose="020A0402060406010301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198" y="1646238"/>
            <a:ext cx="712760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736505"/>
      </p:ext>
    </p:extLst>
  </p:cSld>
  <p:clrMapOvr>
    <a:masterClrMapping/>
  </p:clrMapOvr>
  <p:transition spd="slow" advTm="5130">
    <p:pull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800" b="1" dirty="0" smtClean="0">
                <a:latin typeface="Castellar" panose="020A0402060406010301" pitchFamily="18" charset="0"/>
              </a:rPr>
              <a:t>Furieuse de ne pas avoir été invitée au mariage de Thétis et Pelée,</a:t>
            </a:r>
            <a:endParaRPr lang="fr-BE" sz="2800" b="1" dirty="0">
              <a:latin typeface="Castellar" panose="020A0402060406010301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" t="22586" r="7401"/>
          <a:stretch/>
        </p:blipFill>
        <p:spPr bwMode="auto">
          <a:xfrm>
            <a:off x="611560" y="1412776"/>
            <a:ext cx="7776864" cy="499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794904"/>
      </p:ext>
    </p:extLst>
  </p:cSld>
  <p:clrMapOvr>
    <a:masterClrMapping/>
  </p:clrMapOvr>
  <p:transition spd="slow" advTm="5130">
    <p:pull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0"/>
          <a:stretch/>
        </p:blipFill>
        <p:spPr bwMode="auto">
          <a:xfrm>
            <a:off x="251520" y="332656"/>
            <a:ext cx="4248472" cy="466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2"/>
          <a:stretch/>
        </p:blipFill>
        <p:spPr bwMode="auto">
          <a:xfrm>
            <a:off x="4572000" y="2492896"/>
            <a:ext cx="4320480" cy="392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667416"/>
      </p:ext>
    </p:extLst>
  </p:cSld>
  <p:clrMapOvr>
    <a:masterClrMapping/>
  </p:clrMapOvr>
  <p:transition spd="slow" advTm="5130">
    <p:pull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44" y="2636912"/>
            <a:ext cx="4681454" cy="389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259959" cy="425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242986"/>
      </p:ext>
    </p:extLst>
  </p:cSld>
  <p:clrMapOvr>
    <a:masterClrMapping/>
  </p:clrMapOvr>
  <p:transition spd="slow" advTm="5130">
    <p:pull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800" b="1" dirty="0" smtClean="0">
                <a:latin typeface="Castellar" panose="020A0402060406010301" pitchFamily="18" charset="0"/>
              </a:rPr>
              <a:t>Discorde décida de se venger...</a:t>
            </a:r>
            <a:endParaRPr lang="fr-BE" sz="2800" b="1" dirty="0">
              <a:latin typeface="Castellar" panose="020A0402060406010301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76" y="1556792"/>
            <a:ext cx="6576407" cy="492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021647"/>
      </p:ext>
    </p:extLst>
  </p:cSld>
  <p:clrMapOvr>
    <a:masterClrMapping/>
  </p:clrMapOvr>
  <p:transition spd="slow" advTm="5130">
    <p:pull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400" b="1" dirty="0" smtClean="0">
                <a:latin typeface="Castellar" panose="020A0402060406010301" pitchFamily="18" charset="0"/>
              </a:rPr>
              <a:t>Elle jeta au milieu des invités du mariage une pomme d’or...</a:t>
            </a:r>
            <a:endParaRPr lang="fr-BE" sz="2400" b="1" dirty="0">
              <a:latin typeface="Castellar" panose="020A0402060406010301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840760" cy="513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622917"/>
      </p:ext>
    </p:extLst>
  </p:cSld>
  <p:clrMapOvr>
    <a:masterClrMapping/>
  </p:clrMapOvr>
  <p:transition spd="slow" advTm="5130">
    <p:pull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BE" sz="2400" b="1" dirty="0">
              <a:latin typeface="Castellar" panose="020A0402060406010301" pitchFamily="18" charset="0"/>
            </a:endParaRPr>
          </a:p>
        </p:txBody>
      </p:sp>
      <p:pic>
        <p:nvPicPr>
          <p:cNvPr id="7173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t="13438" r="23554" b="4415"/>
          <a:stretch/>
        </p:blipFill>
        <p:spPr bwMode="auto">
          <a:xfrm>
            <a:off x="5076056" y="260648"/>
            <a:ext cx="2470538" cy="262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752528" cy="508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9"/>
          <a:stretch/>
        </p:blipFill>
        <p:spPr bwMode="auto">
          <a:xfrm>
            <a:off x="5861356" y="3065649"/>
            <a:ext cx="3011713" cy="3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886242"/>
      </p:ext>
    </p:extLst>
  </p:cSld>
  <p:clrMapOvr>
    <a:masterClrMapping/>
  </p:clrMapOvr>
  <p:transition spd="slow" advTm="5130">
    <p:pull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nderie">
  <a:themeElements>
    <a:clrScheme name="Contiguïté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onderie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nder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122</TotalTime>
  <Words>92</Words>
  <Application>Microsoft Office PowerPoint</Application>
  <PresentationFormat>Affichage à l'écran (4:3)</PresentationFormat>
  <Paragraphs>22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Fonderie</vt:lpstr>
      <vt:lpstr>La pomme de discorde</vt:lpstr>
      <vt:lpstr>Parmi les dieux grecs, eris, la déesse de la Discorde et sa famille n’étaient pas très sympathiques...  </vt:lpstr>
      <vt:lpstr>Après une violente dispute, Zeus chassa Discorde de l’Olympe...</vt:lpstr>
      <vt:lpstr>Furieuse de ne pas avoir été invitée au mariage de Thétis et Pelée,</vt:lpstr>
      <vt:lpstr>Présentation PowerPoint</vt:lpstr>
      <vt:lpstr>Présentation PowerPoint</vt:lpstr>
      <vt:lpstr>Discorde décida de se venger...</vt:lpstr>
      <vt:lpstr>Elle jeta au milieu des invités du mariage une pomme d’or...</vt:lpstr>
      <vt:lpstr>Présentation PowerPoint</vt:lpstr>
      <vt:lpstr>Pâris fut désigné pour choisir la plus belle femme parmi les invités...</vt:lpstr>
      <vt:lpstr>Présentation PowerPoint</vt:lpstr>
      <vt:lpstr>Pâris    choisit      Aphrodite !</vt:lpstr>
      <vt:lpstr>Des disputes éclatèrent... Qui provoquèrent la guerre de Troie...</vt:lpstr>
      <vt:lpstr>Discorde avait réussi son coup !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pomme de discorde</dc:title>
  <dc:creator>Marie Christine GILSON</dc:creator>
  <cp:lastModifiedBy>Marie Christine GILSON</cp:lastModifiedBy>
  <cp:revision>11</cp:revision>
  <dcterms:created xsi:type="dcterms:W3CDTF">2022-03-31T14:59:58Z</dcterms:created>
  <dcterms:modified xsi:type="dcterms:W3CDTF">2022-03-31T17:02:44Z</dcterms:modified>
</cp:coreProperties>
</file>