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zMGFMUQe5fPJ8U0cXZWlQ==" hashData="dgOOdmMN+GHxgwsRGS9R7/tueAxLh9R6hD2ece2LjOHMGiRpWagAo3hj/AdBwjWBtjrfF/ljyB63sFIu1EQdZ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5" d="100"/>
          <a:sy n="65" d="100"/>
        </p:scale>
        <p:origin x="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679EB14-5F78-44B2-811A-C45BC52B119D}"/>
              </a:ext>
            </a:extLst>
          </p:cNvPr>
          <p:cNvSpPr txBox="1"/>
          <p:nvPr/>
        </p:nvSpPr>
        <p:spPr>
          <a:xfrm>
            <a:off x="5368413" y="2721114"/>
            <a:ext cx="8509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C000"/>
                </a:solidFill>
              </a:rPr>
              <a:t>Lorient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CE729B4-B8BC-43A8-A206-EF65A8A12F71}"/>
              </a:ext>
            </a:extLst>
          </p:cNvPr>
          <p:cNvSpPr txBox="1"/>
          <p:nvPr/>
        </p:nvSpPr>
        <p:spPr>
          <a:xfrm>
            <a:off x="1794387" y="3274142"/>
            <a:ext cx="103976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C000"/>
                </a:solidFill>
              </a:rPr>
              <a:t>Vous Propose Les Monastères De France</a:t>
            </a:r>
          </a:p>
        </p:txBody>
      </p:sp>
    </p:spTree>
    <p:extLst>
      <p:ext uri="{BB962C8B-B14F-4D97-AF65-F5344CB8AC3E}">
        <p14:creationId xmlns:p14="http://schemas.microsoft.com/office/powerpoint/2010/main" val="2806607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  <p:sndAc>
          <p:stSnd loop="1">
            <p:snd r:embed="rId2" name="Regina Caeli Laetare.wav"/>
          </p:stSnd>
        </p:sndAc>
      </p:transition>
    </mc:Choice>
    <mc:Fallback>
      <p:transition spd="slow" advClick="0" advTm="18000">
        <p:fade/>
        <p:sndAc>
          <p:stSnd loop="1">
            <p:snd r:embed="rId2" name="Regina Caeli Laeta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BEF966C-7B52-467F-9CC8-A1DCFF57A12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ln>
                  <a:solidFill>
                    <a:srgbClr val="FFFF00"/>
                  </a:solidFill>
                </a:ln>
                <a:highlight>
                  <a:srgbClr val="FF0000"/>
                </a:highlight>
                <a:latin typeface="Algerian" panose="04020705040A02060702" pitchFamily="82" charset="0"/>
              </a:rPr>
              <a:t>Il existe 83 abbayes et monastères actifs en France : 41 abbayes et monastères d'hommes, 36 de femmes et 6 mixtes, répartis dans toute la France métropolitaine</a:t>
            </a:r>
            <a:r>
              <a:rPr lang="fr-FR" sz="6000" b="1" dirty="0">
                <a:ln>
                  <a:solidFill>
                    <a:srgbClr val="FFFF00"/>
                  </a:solidFill>
                </a:ln>
                <a:latin typeface="Algerian" panose="04020705040A020607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68035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4A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lancher, intérieur, pièce, lieu de culte&#10;&#10;Description générée automatiquement">
            <a:extLst>
              <a:ext uri="{FF2B5EF4-FFF2-40B4-BE49-F238E27FC236}">
                <a16:creationId xmlns:a16="http://schemas.microsoft.com/office/drawing/2014/main" id="{4ED932CD-DEA1-4A55-A11F-2F77622A98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64649"/>
            <a:ext cx="10905066" cy="5528702"/>
          </a:xfrm>
          <a:prstGeom prst="rect">
            <a:avLst/>
          </a:prstGeom>
          <a:ln w="193675" cmpd="tri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3A6557-5CCF-4316-B490-5D9E91B0C64D}"/>
              </a:ext>
            </a:extLst>
          </p:cNvPr>
          <p:cNvSpPr txBox="1"/>
          <p:nvPr/>
        </p:nvSpPr>
        <p:spPr>
          <a:xfrm>
            <a:off x="4751293" y="92294"/>
            <a:ext cx="8462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Abbaye D’ </a:t>
            </a:r>
            <a:r>
              <a:rPr lang="fr-FR" sz="2400" b="1" dirty="0" err="1">
                <a:solidFill>
                  <a:schemeClr val="bg1"/>
                </a:solidFill>
              </a:rPr>
              <a:t>Acey</a:t>
            </a:r>
            <a:r>
              <a:rPr lang="fr-FR" sz="2400" b="1" dirty="0">
                <a:solidFill>
                  <a:schemeClr val="bg1"/>
                </a:solidFill>
              </a:rPr>
              <a:t> Jura </a:t>
            </a:r>
          </a:p>
        </p:txBody>
      </p:sp>
    </p:spTree>
    <p:extLst>
      <p:ext uri="{BB962C8B-B14F-4D97-AF65-F5344CB8AC3E}">
        <p14:creationId xmlns:p14="http://schemas.microsoft.com/office/powerpoint/2010/main" val="3988796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plancher, bâtiment, pièce&#10;&#10;Description générée automatiquement">
            <a:extLst>
              <a:ext uri="{FF2B5EF4-FFF2-40B4-BE49-F238E27FC236}">
                <a16:creationId xmlns:a16="http://schemas.microsoft.com/office/drawing/2014/main" id="{8A66538C-56BD-44B6-9160-E776411DC0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1944" y="367436"/>
            <a:ext cx="5187820" cy="6219976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F2FCC3F2-EB47-464C-9AF3-998C39FCC58C}"/>
              </a:ext>
            </a:extLst>
          </p:cNvPr>
          <p:cNvSpPr txBox="1"/>
          <p:nvPr/>
        </p:nvSpPr>
        <p:spPr>
          <a:xfrm>
            <a:off x="8876099" y="4833989"/>
            <a:ext cx="36934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Aiguebelle Abbaye (Montjoyer Drôme )</a:t>
            </a:r>
          </a:p>
        </p:txBody>
      </p:sp>
    </p:spTree>
    <p:extLst>
      <p:ext uri="{BB962C8B-B14F-4D97-AF65-F5344CB8AC3E}">
        <p14:creationId xmlns:p14="http://schemas.microsoft.com/office/powerpoint/2010/main" val="2408923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B5C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herbe, bâtiment, extérieur&#10;&#10;Description générée automatiquement">
            <a:extLst>
              <a:ext uri="{FF2B5EF4-FFF2-40B4-BE49-F238E27FC236}">
                <a16:creationId xmlns:a16="http://schemas.microsoft.com/office/drawing/2014/main" id="{8F75E14D-1C95-4C9A-B091-14744547F9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068B8DE-659E-437B-A625-A418988A12E2}"/>
              </a:ext>
            </a:extLst>
          </p:cNvPr>
          <p:cNvSpPr txBox="1"/>
          <p:nvPr/>
        </p:nvSpPr>
        <p:spPr>
          <a:xfrm>
            <a:off x="2093167" y="18395"/>
            <a:ext cx="8005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Eglise  Abbatiale  et Monastère  d’Aubazine  , (  Corrèze ) </a:t>
            </a:r>
          </a:p>
        </p:txBody>
      </p:sp>
    </p:spTree>
    <p:extLst>
      <p:ext uri="{BB962C8B-B14F-4D97-AF65-F5344CB8AC3E}">
        <p14:creationId xmlns:p14="http://schemas.microsoft.com/office/powerpoint/2010/main" val="1427453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iel, extérieur, maison&#10;&#10;Description générée automatiquement">
            <a:extLst>
              <a:ext uri="{FF2B5EF4-FFF2-40B4-BE49-F238E27FC236}">
                <a16:creationId xmlns:a16="http://schemas.microsoft.com/office/drawing/2014/main" id="{1F66896C-A5A9-49B1-8246-C5463F3359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66531"/>
            <a:ext cx="11548534" cy="6069735"/>
          </a:xfrm>
          <a:prstGeom prst="rect">
            <a:avLst/>
          </a:prstGeom>
          <a:ln w="3492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9A8366-D2A7-41CB-B6D0-1673D08A4D58}"/>
              </a:ext>
            </a:extLst>
          </p:cNvPr>
          <p:cNvSpPr txBox="1"/>
          <p:nvPr/>
        </p:nvSpPr>
        <p:spPr>
          <a:xfrm>
            <a:off x="1201270" y="-33350"/>
            <a:ext cx="9789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Bâtiments Conventuels  de L’Abbaye  Notre Dame d’</a:t>
            </a:r>
            <a:r>
              <a:rPr lang="fr-FR" sz="2400" b="1" dirty="0" err="1"/>
              <a:t>Autrey</a:t>
            </a:r>
            <a:r>
              <a:rPr lang="fr-FR" sz="2400" b="1" dirty="0"/>
              <a:t> ( Vosges )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EBFDB7D-DD97-44CE-AFFB-458781A3D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herbe, plante&#10;&#10;Description générée automatiquement">
            <a:extLst>
              <a:ext uri="{FF2B5EF4-FFF2-40B4-BE49-F238E27FC236}">
                <a16:creationId xmlns:a16="http://schemas.microsoft.com/office/drawing/2014/main" id="{6039ABF3-CFB5-4F29-A422-0C1951FFF8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242596" y="205273"/>
            <a:ext cx="9030326" cy="6494108"/>
          </a:xfrm>
          <a:custGeom>
            <a:avLst/>
            <a:gdLst/>
            <a:ahLst/>
            <a:cxnLst/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 w="34925">
            <a:solidFill>
              <a:srgbClr val="FFFF00"/>
            </a:solidFill>
          </a:ln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50F864A1-23CF-4954-887F-3C4458622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160561" y="1348782"/>
            <a:ext cx="935037" cy="8243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8D313E8C-7457-407E-BDA5-EACA44D38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960661" y="1000124"/>
            <a:ext cx="762167" cy="6719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68624BF-7890-43F2-A6C9-C548377D1CCF}"/>
              </a:ext>
            </a:extLst>
          </p:cNvPr>
          <p:cNvSpPr txBox="1"/>
          <p:nvPr/>
        </p:nvSpPr>
        <p:spPr>
          <a:xfrm>
            <a:off x="8955192" y="4180344"/>
            <a:ext cx="29942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Emplacement De L’Ancienne Abbaye  de Baumgarten  transformée en Hôtel Restaurant de 1200 m2 à Bernardvillé  ( Bas Rhin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bâtiment, pierre&#10;&#10;Description générée automatiquement">
            <a:extLst>
              <a:ext uri="{FF2B5EF4-FFF2-40B4-BE49-F238E27FC236}">
                <a16:creationId xmlns:a16="http://schemas.microsoft.com/office/drawing/2014/main" id="{04288B02-4FCE-4A68-91F4-495AFC4898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22513"/>
            <a:ext cx="11548534" cy="6013753"/>
          </a:xfrm>
          <a:prstGeom prst="rect">
            <a:avLst/>
          </a:prstGeom>
          <a:ln w="25400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C383F0-C491-41B7-A93F-25E0C4A45B53}"/>
              </a:ext>
            </a:extLst>
          </p:cNvPr>
          <p:cNvSpPr txBox="1"/>
          <p:nvPr/>
        </p:nvSpPr>
        <p:spPr>
          <a:xfrm>
            <a:off x="1272989" y="90901"/>
            <a:ext cx="10255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Cloître Intérieur  De l’Abbaye Sainte – Madeleine  du Barroux  ,Vaucluse 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bâtiment&#10;&#10;Description générée automatiquement">
            <a:extLst>
              <a:ext uri="{FF2B5EF4-FFF2-40B4-BE49-F238E27FC236}">
                <a16:creationId xmlns:a16="http://schemas.microsoft.com/office/drawing/2014/main" id="{2DB35EAF-BA8C-4959-BE10-3638B36F10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161365"/>
            <a:ext cx="11548534" cy="6544235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CBFC24-B404-48E9-8071-8A10857A8B0E}"/>
              </a:ext>
            </a:extLst>
          </p:cNvPr>
          <p:cNvSpPr txBox="1"/>
          <p:nvPr/>
        </p:nvSpPr>
        <p:spPr>
          <a:xfrm>
            <a:off x="537882" y="5705269"/>
            <a:ext cx="113323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Générale de L’Abbaye  après restauration  de la tour saint Nicolas Façades Orientales Le Bec </a:t>
            </a:r>
            <a:r>
              <a:rPr lang="fr-FR" sz="2400" b="1" dirty="0" err="1"/>
              <a:t>hellouin</a:t>
            </a:r>
            <a:r>
              <a:rPr lang="fr-FR" sz="2400" b="1" dirty="0"/>
              <a:t> (Eure)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4B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bâtiment, ciel, arbre&#10;&#10;Description générée automatiquement">
            <a:extLst>
              <a:ext uri="{FF2B5EF4-FFF2-40B4-BE49-F238E27FC236}">
                <a16:creationId xmlns:a16="http://schemas.microsoft.com/office/drawing/2014/main" id="{5985A29A-C481-4ACE-8F14-6415230FA0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5575" cmpd="tri">
            <a:solidFill>
              <a:srgbClr val="7030A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5788331-2CB0-494D-B80E-FD2719C5C173}"/>
              </a:ext>
            </a:extLst>
          </p:cNvPr>
          <p:cNvSpPr txBox="1"/>
          <p:nvPr/>
        </p:nvSpPr>
        <p:spPr>
          <a:xfrm>
            <a:off x="1990531" y="61201"/>
            <a:ext cx="8210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Belle Fontaine ( </a:t>
            </a:r>
            <a:r>
              <a:rPr lang="fr-FR" sz="2400" b="1" dirty="0" err="1">
                <a:solidFill>
                  <a:schemeClr val="bg1"/>
                </a:solidFill>
              </a:rPr>
              <a:t>Brégrolles</a:t>
            </a:r>
            <a:r>
              <a:rPr lang="fr-FR" sz="2400" b="1" dirty="0">
                <a:solidFill>
                  <a:schemeClr val="bg1"/>
                </a:solidFill>
              </a:rPr>
              <a:t> – En – Mauges ) Maine et Loire 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53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arbre, herbe&#10;&#10;Description générée automatiquement">
            <a:extLst>
              <a:ext uri="{FF2B5EF4-FFF2-40B4-BE49-F238E27FC236}">
                <a16:creationId xmlns:a16="http://schemas.microsoft.com/office/drawing/2014/main" id="{8EB75FB9-D330-4A21-A651-58936F19DC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4922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9EC84FD-4E8B-467E-977D-9979B4441E7A}"/>
              </a:ext>
            </a:extLst>
          </p:cNvPr>
          <p:cNvSpPr txBox="1"/>
          <p:nvPr/>
        </p:nvSpPr>
        <p:spPr>
          <a:xfrm>
            <a:off x="1956297" y="32290"/>
            <a:ext cx="9592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L’Abbaye  Notre Dame De Belloc , à   Urt  Dans Le Pays basque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F6B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bâtiment, vieux&#10;&#10;Description générée automatiquement">
            <a:extLst>
              <a:ext uri="{FF2B5EF4-FFF2-40B4-BE49-F238E27FC236}">
                <a16:creationId xmlns:a16="http://schemas.microsoft.com/office/drawing/2014/main" id="{216BACF6-BB97-4894-BF89-6F86FE0DEF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E5EA26A-5C02-4F42-9CE4-968EC3534390}"/>
              </a:ext>
            </a:extLst>
          </p:cNvPr>
          <p:cNvSpPr txBox="1"/>
          <p:nvPr/>
        </p:nvSpPr>
        <p:spPr>
          <a:xfrm>
            <a:off x="0" y="0"/>
            <a:ext cx="12443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Partie  de L’Abbaye est Classée aux monuments Historiques   (Beaulieu sur Roubion  Drôme )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172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extérieur, nature, colline&#10;&#10;Description générée automatiquement">
            <a:extLst>
              <a:ext uri="{FF2B5EF4-FFF2-40B4-BE49-F238E27FC236}">
                <a16:creationId xmlns:a16="http://schemas.microsoft.com/office/drawing/2014/main" id="{DD0CAFB4-B9F6-42F1-BE7A-8094E6B147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2400" cmpd="tri">
            <a:solidFill>
              <a:schemeClr val="accent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63E546A-B0D2-45C4-9A2E-883742F8BDF7}"/>
              </a:ext>
            </a:extLst>
          </p:cNvPr>
          <p:cNvSpPr txBox="1"/>
          <p:nvPr/>
        </p:nvSpPr>
        <p:spPr>
          <a:xfrm>
            <a:off x="179294" y="0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L’Abbaye cistercienne Notre Dame  de Bonneval et le ravin  de la Boralde </a:t>
            </a:r>
            <a:r>
              <a:rPr lang="fr-FR" sz="2400" dirty="0" err="1">
                <a:solidFill>
                  <a:schemeClr val="bg1"/>
                </a:solidFill>
              </a:rPr>
              <a:t>Flaujaguèse</a:t>
            </a:r>
            <a:r>
              <a:rPr lang="fr-FR" sz="2400" dirty="0">
                <a:solidFill>
                  <a:schemeClr val="bg1"/>
                </a:solidFill>
              </a:rPr>
              <a:t>  ( Aveyron)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6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ciel, arbre&#10;&#10;Description générée automatiquement">
            <a:extLst>
              <a:ext uri="{FF2B5EF4-FFF2-40B4-BE49-F238E27FC236}">
                <a16:creationId xmlns:a16="http://schemas.microsoft.com/office/drawing/2014/main" id="{CF326055-3095-4F35-A37D-D327C3FDF6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192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453E315-FE87-4FDE-AF18-6DBA4D4DEAAD}"/>
              </a:ext>
            </a:extLst>
          </p:cNvPr>
          <p:cNvSpPr txBox="1"/>
          <p:nvPr/>
        </p:nvSpPr>
        <p:spPr>
          <a:xfrm>
            <a:off x="4213411" y="81703"/>
            <a:ext cx="903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Abbaye De Boulaur  ( Gers )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B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ciel, bâtiment&#10;&#10;Description générée automatiquement">
            <a:extLst>
              <a:ext uri="{FF2B5EF4-FFF2-40B4-BE49-F238E27FC236}">
                <a16:creationId xmlns:a16="http://schemas.microsoft.com/office/drawing/2014/main" id="{02D7F14C-9648-4DB1-855C-EA9A61F7C9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2007622-513B-4E09-8054-089B4985BE12}"/>
              </a:ext>
            </a:extLst>
          </p:cNvPr>
          <p:cNvSpPr txBox="1"/>
          <p:nvPr/>
        </p:nvSpPr>
        <p:spPr>
          <a:xfrm>
            <a:off x="696588" y="18395"/>
            <a:ext cx="11884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d’une cour Intérieure de L’ Abbaye  et De Son Clocher  ( à Bricquebec Manche ) 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33E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6FE73768-8872-49BB-AA39-F9038D0496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805" y="671804"/>
            <a:ext cx="10879494" cy="5561045"/>
          </a:xfrm>
          <a:prstGeom prst="rect">
            <a:avLst/>
          </a:prstGeom>
          <a:ln w="165100" cmpd="tri">
            <a:solidFill>
              <a:srgbClr val="C0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72119C1-D412-43A0-9E69-891F666A63ED}"/>
              </a:ext>
            </a:extLst>
          </p:cNvPr>
          <p:cNvSpPr txBox="1"/>
          <p:nvPr/>
        </p:nvSpPr>
        <p:spPr>
          <a:xfrm>
            <a:off x="2131942" y="0"/>
            <a:ext cx="10298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Abbaye la Joie Notre Dame à Campénéac  dans le Morbihan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D5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montagne, ciel&#10;&#10;Description générée automatiquement">
            <a:extLst>
              <a:ext uri="{FF2B5EF4-FFF2-40B4-BE49-F238E27FC236}">
                <a16:creationId xmlns:a16="http://schemas.microsoft.com/office/drawing/2014/main" id="{F4AB7074-923E-498C-8FBA-28EA4A9B19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0975" cmpd="tri">
            <a:solidFill>
              <a:schemeClr val="accent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CF88A8F-AC17-4624-8EF2-3C6405760E6F}"/>
              </a:ext>
            </a:extLst>
          </p:cNvPr>
          <p:cNvSpPr txBox="1"/>
          <p:nvPr/>
        </p:nvSpPr>
        <p:spPr>
          <a:xfrm>
            <a:off x="2535129" y="100098"/>
            <a:ext cx="7523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Abbaye de Chablais au printemps ,à Voreppe ( Isère )</a:t>
            </a:r>
          </a:p>
        </p:txBody>
      </p:sp>
    </p:spTree>
    <p:extLst>
      <p:ext uri="{BB962C8B-B14F-4D97-AF65-F5344CB8AC3E}">
        <p14:creationId xmlns:p14="http://schemas.microsoft.com/office/powerpoint/2010/main" val="2954718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brique&#10;&#10;Description générée automatiquement">
            <a:extLst>
              <a:ext uri="{FF2B5EF4-FFF2-40B4-BE49-F238E27FC236}">
                <a16:creationId xmlns:a16="http://schemas.microsoft.com/office/drawing/2014/main" id="{D790BFAA-FA81-4F1E-AABF-65D7DFD6C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975" y="429208"/>
            <a:ext cx="10500049" cy="621885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C09155-C5B5-48C2-98C5-BB86C558ABE5}"/>
              </a:ext>
            </a:extLst>
          </p:cNvPr>
          <p:cNvSpPr txBox="1"/>
          <p:nvPr/>
        </p:nvSpPr>
        <p:spPr>
          <a:xfrm>
            <a:off x="1176845" y="12714"/>
            <a:ext cx="98383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Portail de L’ Abbaye  de </a:t>
            </a:r>
            <a:r>
              <a:rPr lang="fr-FR" sz="2400" b="1" dirty="0" err="1">
                <a:solidFill>
                  <a:schemeClr val="bg1"/>
                </a:solidFill>
              </a:rPr>
              <a:t>Chambarand</a:t>
            </a:r>
            <a:r>
              <a:rPr lang="fr-FR" sz="2400" b="1" dirty="0">
                <a:solidFill>
                  <a:schemeClr val="bg1"/>
                </a:solidFill>
              </a:rPr>
              <a:t> ,Vue De L’intérieur Du Cloître  ( Isère)</a:t>
            </a:r>
          </a:p>
        </p:txBody>
      </p:sp>
    </p:spTree>
    <p:extLst>
      <p:ext uri="{BB962C8B-B14F-4D97-AF65-F5344CB8AC3E}">
        <p14:creationId xmlns:p14="http://schemas.microsoft.com/office/powerpoint/2010/main" val="2505720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39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montagne, train, extérieur&#10;&#10;Description générée automatiquement">
            <a:extLst>
              <a:ext uri="{FF2B5EF4-FFF2-40B4-BE49-F238E27FC236}">
                <a16:creationId xmlns:a16="http://schemas.microsoft.com/office/drawing/2014/main" id="{9A3435C5-1261-4D6B-ACE4-C61CD2B47A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3D5F95E-1DF1-4C10-B731-17A8E13AB62C}"/>
              </a:ext>
            </a:extLst>
          </p:cNvPr>
          <p:cNvSpPr txBox="1"/>
          <p:nvPr/>
        </p:nvSpPr>
        <p:spPr>
          <a:xfrm>
            <a:off x="1180898" y="18395"/>
            <a:ext cx="9830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Monastère De La Grande  Chartreuse ,à Saint Pierre  de Chartreuse (Isère ) </a:t>
            </a:r>
          </a:p>
        </p:txBody>
      </p:sp>
    </p:spTree>
    <p:extLst>
      <p:ext uri="{BB962C8B-B14F-4D97-AF65-F5344CB8AC3E}">
        <p14:creationId xmlns:p14="http://schemas.microsoft.com/office/powerpoint/2010/main" val="9758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5B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herbe, ciel, arbre&#10;&#10;Description générée automatiquement">
            <a:extLst>
              <a:ext uri="{FF2B5EF4-FFF2-40B4-BE49-F238E27FC236}">
                <a16:creationId xmlns:a16="http://schemas.microsoft.com/office/drawing/2014/main" id="{F9B6D060-A3B9-451C-9010-7D9FBA92CB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46050" cmpd="tri">
            <a:solidFill>
              <a:srgbClr val="7030A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A041146-BA72-43C9-881B-AD9F77B6DD49}"/>
              </a:ext>
            </a:extLst>
          </p:cNvPr>
          <p:cNvSpPr txBox="1"/>
          <p:nvPr/>
        </p:nvSpPr>
        <p:spPr>
          <a:xfrm>
            <a:off x="1466057" y="38979"/>
            <a:ext cx="9013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L’ Abbaye  Notre Dame Des Dombes Au </a:t>
            </a:r>
            <a:r>
              <a:rPr lang="fr-FR" sz="2400" b="1" dirty="0" err="1">
                <a:solidFill>
                  <a:schemeClr val="bg1"/>
                </a:solidFill>
              </a:rPr>
              <a:t>Plantay</a:t>
            </a:r>
            <a:r>
              <a:rPr lang="fr-FR" sz="2400" b="1" dirty="0">
                <a:solidFill>
                  <a:schemeClr val="bg1"/>
                </a:solidFill>
              </a:rPr>
              <a:t>  Dans L’Ain</a:t>
            </a:r>
          </a:p>
        </p:txBody>
      </p:sp>
    </p:spTree>
    <p:extLst>
      <p:ext uri="{BB962C8B-B14F-4D97-AF65-F5344CB8AC3E}">
        <p14:creationId xmlns:p14="http://schemas.microsoft.com/office/powerpoint/2010/main" val="318068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59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ciel, église&#10;&#10;Description générée automatiquement">
            <a:extLst>
              <a:ext uri="{FF2B5EF4-FFF2-40B4-BE49-F238E27FC236}">
                <a16:creationId xmlns:a16="http://schemas.microsoft.com/office/drawing/2014/main" id="{FA031D12-A3E0-4F5C-932B-FE6C92C7D6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2400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B4BFFD7-A100-4B96-88DF-20D923C8C9F2}"/>
              </a:ext>
            </a:extLst>
          </p:cNvPr>
          <p:cNvSpPr txBox="1"/>
          <p:nvPr/>
        </p:nvSpPr>
        <p:spPr>
          <a:xfrm>
            <a:off x="2369610" y="18395"/>
            <a:ext cx="8385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Dourgne (Tarn Abbaye  Sainte scholastique d’En </a:t>
            </a:r>
            <a:r>
              <a:rPr lang="fr-FR" sz="2400" b="1" dirty="0" err="1">
                <a:solidFill>
                  <a:schemeClr val="bg1"/>
                </a:solidFill>
              </a:rPr>
              <a:t>Calcat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15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49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ciel, extérieur, maison&#10;&#10;Description générée automatiquement">
            <a:extLst>
              <a:ext uri="{FF2B5EF4-FFF2-40B4-BE49-F238E27FC236}">
                <a16:creationId xmlns:a16="http://schemas.microsoft.com/office/drawing/2014/main" id="{2A924182-7C48-4D1F-A5E3-399E9A7C51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4605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B102B31-89E3-4FBF-AE4C-7B385B41DF9F}"/>
              </a:ext>
            </a:extLst>
          </p:cNvPr>
          <p:cNvSpPr txBox="1"/>
          <p:nvPr/>
        </p:nvSpPr>
        <p:spPr>
          <a:xfrm>
            <a:off x="1286934" y="18395"/>
            <a:ext cx="10905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Générale  de La Trappe de Bonne Espérance  à  Echourgnac Dordogne</a:t>
            </a:r>
          </a:p>
        </p:txBody>
      </p:sp>
    </p:spTree>
    <p:extLst>
      <p:ext uri="{BB962C8B-B14F-4D97-AF65-F5344CB8AC3E}">
        <p14:creationId xmlns:p14="http://schemas.microsoft.com/office/powerpoint/2010/main" val="344253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ciel, nature&#10;&#10;Description générée automatiquement">
            <a:extLst>
              <a:ext uri="{FF2B5EF4-FFF2-40B4-BE49-F238E27FC236}">
                <a16:creationId xmlns:a16="http://schemas.microsoft.com/office/drawing/2014/main" id="{55907130-4650-4B97-9768-4C98C29452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7800" cmpd="tri">
            <a:solidFill>
              <a:srgbClr val="FF00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AC798E-D0C7-4CE3-BA50-A3BE974A8366}"/>
              </a:ext>
            </a:extLst>
          </p:cNvPr>
          <p:cNvSpPr txBox="1"/>
          <p:nvPr/>
        </p:nvSpPr>
        <p:spPr>
          <a:xfrm>
            <a:off x="1120479" y="18395"/>
            <a:ext cx="11071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Abbaye Royale de Hautecombe sur Les bords Du lac Du Bourget  Savoie)</a:t>
            </a:r>
          </a:p>
        </p:txBody>
      </p:sp>
    </p:spTree>
    <p:extLst>
      <p:ext uri="{BB962C8B-B14F-4D97-AF65-F5344CB8AC3E}">
        <p14:creationId xmlns:p14="http://schemas.microsoft.com/office/powerpoint/2010/main" val="1298769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3C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E2FE30AD-ED04-4EB1-80C0-45BD8DC609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BFAFD28-5D5C-45E4-8DED-216012278867}"/>
              </a:ext>
            </a:extLst>
          </p:cNvPr>
          <p:cNvSpPr txBox="1"/>
          <p:nvPr/>
        </p:nvSpPr>
        <p:spPr>
          <a:xfrm>
            <a:off x="2617694" y="0"/>
            <a:ext cx="8606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Abbaye  Saint Michel de Kergonan  à  Plouharnel</a:t>
            </a:r>
          </a:p>
        </p:txBody>
      </p:sp>
    </p:spTree>
    <p:extLst>
      <p:ext uri="{BB962C8B-B14F-4D97-AF65-F5344CB8AC3E}">
        <p14:creationId xmlns:p14="http://schemas.microsoft.com/office/powerpoint/2010/main" val="166965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6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champ, extérieur, herbeux&#10;&#10;Description générée automatiquement">
            <a:extLst>
              <a:ext uri="{FF2B5EF4-FFF2-40B4-BE49-F238E27FC236}">
                <a16:creationId xmlns:a16="http://schemas.microsoft.com/office/drawing/2014/main" id="{1EDA2826-9042-4FB7-AF81-957CC337F3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24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3A3A984-1AA2-45E3-A9C2-E34407741C75}"/>
              </a:ext>
            </a:extLst>
          </p:cNvPr>
          <p:cNvSpPr txBox="1"/>
          <p:nvPr/>
        </p:nvSpPr>
        <p:spPr>
          <a:xfrm>
            <a:off x="2908106" y="105068"/>
            <a:ext cx="7422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Façade Est de L’Abbaye de Sylvanes  ( Aveyron )</a:t>
            </a:r>
          </a:p>
        </p:txBody>
      </p:sp>
    </p:spTree>
    <p:extLst>
      <p:ext uri="{BB962C8B-B14F-4D97-AF65-F5344CB8AC3E}">
        <p14:creationId xmlns:p14="http://schemas.microsoft.com/office/powerpoint/2010/main" val="246446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45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bâtiment, toit&#10;&#10;Description générée automatiquement">
            <a:extLst>
              <a:ext uri="{FF2B5EF4-FFF2-40B4-BE49-F238E27FC236}">
                <a16:creationId xmlns:a16="http://schemas.microsoft.com/office/drawing/2014/main" id="{366DB40D-8245-4E61-81BB-1AC68B1D02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9F9E0E1-7F1A-40FD-94BB-00D7925DA4FA}"/>
              </a:ext>
            </a:extLst>
          </p:cNvPr>
          <p:cNvSpPr txBox="1"/>
          <p:nvPr/>
        </p:nvSpPr>
        <p:spPr>
          <a:xfrm>
            <a:off x="3522710" y="18395"/>
            <a:ext cx="8192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Abbaye De  Sénanque  ( à  Gordes  )</a:t>
            </a:r>
          </a:p>
        </p:txBody>
      </p:sp>
    </p:spTree>
    <p:extLst>
      <p:ext uri="{BB962C8B-B14F-4D97-AF65-F5344CB8AC3E}">
        <p14:creationId xmlns:p14="http://schemas.microsoft.com/office/powerpoint/2010/main" val="2906119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313</Words>
  <Application>Microsoft Office PowerPoint</Application>
  <PresentationFormat>Grand écran</PresentationFormat>
  <Paragraphs>28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2022-04-09T03:54:21Z</dcterms:created>
  <dcterms:modified xsi:type="dcterms:W3CDTF">2022-05-02T09:46:35Z</dcterms:modified>
</cp:coreProperties>
</file>