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89" r:id="rId3"/>
    <p:sldId id="261" r:id="rId4"/>
    <p:sldId id="262" r:id="rId5"/>
    <p:sldId id="263" r:id="rId6"/>
    <p:sldId id="264" r:id="rId7"/>
    <p:sldId id="265" r:id="rId8"/>
    <p:sldId id="266" r:id="rId9"/>
    <p:sldId id="267" r:id="rId10"/>
    <p:sldId id="268" r:id="rId11"/>
    <p:sldId id="271" r:id="rId12"/>
    <p:sldId id="269" r:id="rId13"/>
    <p:sldId id="270"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N/tO89cu7uKdXh+PgiOAg==" hashData="LwLoKZhZnXyVD3dkZW5PKt+na++o6MDnW06exP4atibt6pdyZ/q8VongRTmw9JO4tAz0QwVIKwygBXvDRozhh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65" d="100"/>
          <a:sy n="65" d="100"/>
        </p:scale>
        <p:origin x="3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05/05/2022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1B45D35-0288-DC04-A4BD-083654604507}"/>
              </a:ext>
            </a:extLst>
          </p:cNvPr>
          <p:cNvSpPr txBox="1"/>
          <p:nvPr/>
        </p:nvSpPr>
        <p:spPr>
          <a:xfrm>
            <a:off x="5383161" y="2510997"/>
            <a:ext cx="4866968" cy="707886"/>
          </a:xfrm>
          <a:prstGeom prst="rect">
            <a:avLst/>
          </a:prstGeom>
          <a:noFill/>
        </p:spPr>
        <p:txBody>
          <a:bodyPr wrap="square" rtlCol="0">
            <a:spAutoFit/>
          </a:bodyPr>
          <a:lstStyle/>
          <a:p>
            <a:r>
              <a:rPr lang="fr-FR" sz="4000" b="1" dirty="0">
                <a:solidFill>
                  <a:schemeClr val="bg1"/>
                </a:solidFill>
              </a:rPr>
              <a:t>Lorient </a:t>
            </a:r>
          </a:p>
        </p:txBody>
      </p:sp>
      <p:sp>
        <p:nvSpPr>
          <p:cNvPr id="3" name="ZoneTexte 2">
            <a:extLst>
              <a:ext uri="{FF2B5EF4-FFF2-40B4-BE49-F238E27FC236}">
                <a16:creationId xmlns:a16="http://schemas.microsoft.com/office/drawing/2014/main" id="{80F8DE9F-5E6F-8560-92F8-47ED2C0B285E}"/>
              </a:ext>
            </a:extLst>
          </p:cNvPr>
          <p:cNvSpPr txBox="1"/>
          <p:nvPr/>
        </p:nvSpPr>
        <p:spPr>
          <a:xfrm>
            <a:off x="4689987" y="3023438"/>
            <a:ext cx="3819832" cy="707886"/>
          </a:xfrm>
          <a:prstGeom prst="rect">
            <a:avLst/>
          </a:prstGeom>
          <a:noFill/>
        </p:spPr>
        <p:txBody>
          <a:bodyPr wrap="square" rtlCol="0">
            <a:spAutoFit/>
          </a:bodyPr>
          <a:lstStyle/>
          <a:p>
            <a:r>
              <a:rPr lang="fr-FR" sz="4000" b="1" dirty="0">
                <a:solidFill>
                  <a:schemeClr val="bg1"/>
                </a:solidFill>
              </a:rPr>
              <a:t>Vous Propose</a:t>
            </a:r>
          </a:p>
        </p:txBody>
      </p:sp>
      <p:sp>
        <p:nvSpPr>
          <p:cNvPr id="4" name="ZoneTexte 3">
            <a:extLst>
              <a:ext uri="{FF2B5EF4-FFF2-40B4-BE49-F238E27FC236}">
                <a16:creationId xmlns:a16="http://schemas.microsoft.com/office/drawing/2014/main" id="{312C81C8-A3A1-6B3A-5CDA-79BD3B54F7ED}"/>
              </a:ext>
            </a:extLst>
          </p:cNvPr>
          <p:cNvSpPr txBox="1"/>
          <p:nvPr/>
        </p:nvSpPr>
        <p:spPr>
          <a:xfrm>
            <a:off x="4306528" y="3517453"/>
            <a:ext cx="6356555" cy="707886"/>
          </a:xfrm>
          <a:prstGeom prst="rect">
            <a:avLst/>
          </a:prstGeom>
          <a:noFill/>
        </p:spPr>
        <p:txBody>
          <a:bodyPr wrap="square" rtlCol="0">
            <a:spAutoFit/>
          </a:bodyPr>
          <a:lstStyle/>
          <a:p>
            <a:r>
              <a:rPr lang="fr-FR" sz="4000" b="1" dirty="0">
                <a:solidFill>
                  <a:schemeClr val="bg1"/>
                </a:solidFill>
              </a:rPr>
              <a:t>Le Rhône - Alpes</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sndAc>
          <p:stSnd loop="1">
            <p:snd r:embed="rId2" name="videoplayback.wav"/>
          </p:stSnd>
        </p:sndAc>
      </p:transition>
    </mc:Choice>
    <mc:Fallback>
      <p:transition spd="slow" advClick="0" advTm="14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812896-AE43-2A07-FEB2-CCC7A80CF53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Rhône-Alpes est une région historique du sud-est de la France située à la frontière de la Suisse et de l'Italie. Les montagnes du Massif central et les canyons creusés par l'Ardèche sont populaires pour la randonnée et le rafting. La ville de Lyon est un centre culturel et culinaire comprenant un quartier Renaissance et médiéval. Au nord-est, le monastère royal de Brou à Bourg-en-Bresse abrite des tombeaux royaux élaborés avec statues en marbre</a:t>
            </a:r>
          </a:p>
        </p:txBody>
      </p:sp>
    </p:spTree>
    <p:extLst>
      <p:ext uri="{BB962C8B-B14F-4D97-AF65-F5344CB8AC3E}">
        <p14:creationId xmlns:p14="http://schemas.microsoft.com/office/powerpoint/2010/main" val="2703977558"/>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ciel, herbe, montagne&#10;&#10;Description générée automatiquement">
            <a:extLst>
              <a:ext uri="{FF2B5EF4-FFF2-40B4-BE49-F238E27FC236}">
                <a16:creationId xmlns:a16="http://schemas.microsoft.com/office/drawing/2014/main" id="{329E649A-903B-FB53-8656-BF1BA87B9B1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79294" y="502024"/>
            <a:ext cx="11815482" cy="6113929"/>
          </a:xfrm>
          <a:prstGeom prst="rect">
            <a:avLst/>
          </a:prstGeom>
        </p:spPr>
      </p:pic>
      <p:sp>
        <p:nvSpPr>
          <p:cNvPr id="4" name="ZoneTexte 3">
            <a:extLst>
              <a:ext uri="{FF2B5EF4-FFF2-40B4-BE49-F238E27FC236}">
                <a16:creationId xmlns:a16="http://schemas.microsoft.com/office/drawing/2014/main" id="{7E1F443D-DAE2-5185-D377-3309127CE690}"/>
              </a:ext>
            </a:extLst>
          </p:cNvPr>
          <p:cNvSpPr txBox="1"/>
          <p:nvPr/>
        </p:nvSpPr>
        <p:spPr>
          <a:xfrm>
            <a:off x="1430693" y="40359"/>
            <a:ext cx="9330613" cy="461665"/>
          </a:xfrm>
          <a:prstGeom prst="rect">
            <a:avLst/>
          </a:prstGeom>
          <a:noFill/>
        </p:spPr>
        <p:txBody>
          <a:bodyPr wrap="square" rtlCol="0">
            <a:spAutoFit/>
          </a:bodyPr>
          <a:lstStyle/>
          <a:p>
            <a:r>
              <a:rPr lang="fr-FR" sz="2400" b="1" dirty="0">
                <a:solidFill>
                  <a:schemeClr val="bg1"/>
                </a:solidFill>
              </a:rPr>
              <a:t>Le Cornet De </a:t>
            </a:r>
            <a:r>
              <a:rPr lang="fr-FR" sz="2400" b="1" dirty="0" err="1">
                <a:solidFill>
                  <a:schemeClr val="bg1"/>
                </a:solidFill>
              </a:rPr>
              <a:t>Roselend</a:t>
            </a:r>
            <a:r>
              <a:rPr lang="fr-FR" sz="2400" b="1" dirty="0">
                <a:solidFill>
                  <a:schemeClr val="bg1"/>
                </a:solidFill>
              </a:rPr>
              <a:t>  (1968 m )  un Aperçu  du Beaufortain</a:t>
            </a: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eau, bateau&#10;&#10;Description générée automatiquement">
            <a:extLst>
              <a:ext uri="{FF2B5EF4-FFF2-40B4-BE49-F238E27FC236}">
                <a16:creationId xmlns:a16="http://schemas.microsoft.com/office/drawing/2014/main" id="{05A112F6-B7FF-2B2F-786F-28DBC8FDC83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1"/>
            <a:ext cx="11576450" cy="6111371"/>
          </a:xfrm>
          <a:prstGeom prst="rect">
            <a:avLst/>
          </a:prstGeom>
          <a:ln w="25400">
            <a:solidFill>
              <a:schemeClr val="bg1"/>
            </a:solidFill>
          </a:ln>
        </p:spPr>
      </p:pic>
      <p:sp>
        <p:nvSpPr>
          <p:cNvPr id="4" name="ZoneTexte 3">
            <a:extLst>
              <a:ext uri="{FF2B5EF4-FFF2-40B4-BE49-F238E27FC236}">
                <a16:creationId xmlns:a16="http://schemas.microsoft.com/office/drawing/2014/main" id="{912E91D7-80D1-748A-7847-639FFD7638AB}"/>
              </a:ext>
            </a:extLst>
          </p:cNvPr>
          <p:cNvSpPr txBox="1"/>
          <p:nvPr/>
        </p:nvSpPr>
        <p:spPr>
          <a:xfrm>
            <a:off x="4607859" y="11763"/>
            <a:ext cx="7906870" cy="461665"/>
          </a:xfrm>
          <a:prstGeom prst="rect">
            <a:avLst/>
          </a:prstGeom>
          <a:noFill/>
        </p:spPr>
        <p:txBody>
          <a:bodyPr wrap="square" rtlCol="0">
            <a:spAutoFit/>
          </a:bodyPr>
          <a:lstStyle/>
          <a:p>
            <a:r>
              <a:rPr lang="fr-FR" sz="2400" b="1" dirty="0">
                <a:solidFill>
                  <a:schemeClr val="bg1"/>
                </a:solidFill>
              </a:rPr>
              <a:t>Annecy (Sous La Neige)</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extérieur, bateau, rivière&#10;&#10;Description générée automatiquement">
            <a:extLst>
              <a:ext uri="{FF2B5EF4-FFF2-40B4-BE49-F238E27FC236}">
                <a16:creationId xmlns:a16="http://schemas.microsoft.com/office/drawing/2014/main" id="{361E261B-CC8F-C66E-BC94-03C4634622D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1"/>
            <a:ext cx="11576450" cy="6111371"/>
          </a:xfrm>
          <a:prstGeom prst="rect">
            <a:avLst/>
          </a:prstGeom>
          <a:ln w="25400">
            <a:solidFill>
              <a:schemeClr val="bg1"/>
            </a:solidFill>
          </a:ln>
        </p:spPr>
      </p:pic>
      <p:sp>
        <p:nvSpPr>
          <p:cNvPr id="4" name="ZoneTexte 3">
            <a:extLst>
              <a:ext uri="{FF2B5EF4-FFF2-40B4-BE49-F238E27FC236}">
                <a16:creationId xmlns:a16="http://schemas.microsoft.com/office/drawing/2014/main" id="{83B60236-DE41-C0D2-79CA-2A6676FC036B}"/>
              </a:ext>
            </a:extLst>
          </p:cNvPr>
          <p:cNvSpPr txBox="1"/>
          <p:nvPr/>
        </p:nvSpPr>
        <p:spPr>
          <a:xfrm>
            <a:off x="4858870" y="0"/>
            <a:ext cx="4356847" cy="523220"/>
          </a:xfrm>
          <a:prstGeom prst="rect">
            <a:avLst/>
          </a:prstGeom>
          <a:noFill/>
        </p:spPr>
        <p:txBody>
          <a:bodyPr wrap="square" rtlCol="0">
            <a:spAutoFit/>
          </a:bodyPr>
          <a:lstStyle/>
          <a:p>
            <a:r>
              <a:rPr lang="fr-FR" sz="2800" b="1" dirty="0">
                <a:solidFill>
                  <a:schemeClr val="bg1"/>
                </a:solidFill>
              </a:rPr>
              <a:t>Lyon ( La Nuit )</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ciel, montagne, extérieur, neige&#10;&#10;Description générée automatiquement">
            <a:extLst>
              <a:ext uri="{FF2B5EF4-FFF2-40B4-BE49-F238E27FC236}">
                <a16:creationId xmlns:a16="http://schemas.microsoft.com/office/drawing/2014/main" id="{2AFA7806-0A2E-3638-CA94-C27B7EC5C21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47869"/>
            <a:ext cx="11576450" cy="6148694"/>
          </a:xfrm>
          <a:prstGeom prst="rect">
            <a:avLst/>
          </a:prstGeom>
          <a:ln w="25400">
            <a:solidFill>
              <a:schemeClr val="bg1"/>
            </a:solidFill>
          </a:ln>
        </p:spPr>
      </p:pic>
      <p:sp>
        <p:nvSpPr>
          <p:cNvPr id="6" name="ZoneTexte 5">
            <a:extLst>
              <a:ext uri="{FF2B5EF4-FFF2-40B4-BE49-F238E27FC236}">
                <a16:creationId xmlns:a16="http://schemas.microsoft.com/office/drawing/2014/main" id="{0D7561B3-78C5-7021-5F38-A10C40AABF0D}"/>
              </a:ext>
            </a:extLst>
          </p:cNvPr>
          <p:cNvSpPr txBox="1"/>
          <p:nvPr/>
        </p:nvSpPr>
        <p:spPr>
          <a:xfrm>
            <a:off x="2608729" y="-44401"/>
            <a:ext cx="6974542" cy="461665"/>
          </a:xfrm>
          <a:prstGeom prst="rect">
            <a:avLst/>
          </a:prstGeom>
          <a:noFill/>
        </p:spPr>
        <p:txBody>
          <a:bodyPr wrap="square" rtlCol="0">
            <a:spAutoFit/>
          </a:bodyPr>
          <a:lstStyle/>
          <a:p>
            <a:r>
              <a:rPr lang="fr-FR" sz="2400" b="1" dirty="0">
                <a:solidFill>
                  <a:schemeClr val="bg1"/>
                </a:solidFill>
              </a:rPr>
              <a:t>Les Ecrins , Le Glacier Blanc Le massif du Pelvoux</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extérieur, nature, vallée&#10;&#10;Description générée automatiquement">
            <a:extLst>
              <a:ext uri="{FF2B5EF4-FFF2-40B4-BE49-F238E27FC236}">
                <a16:creationId xmlns:a16="http://schemas.microsoft.com/office/drawing/2014/main" id="{7CCF5553-E637-1182-B25B-4574A5C3611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59837"/>
            <a:ext cx="11576450" cy="6036726"/>
          </a:xfrm>
          <a:prstGeom prst="rect">
            <a:avLst/>
          </a:prstGeom>
          <a:ln w="25400">
            <a:solidFill>
              <a:schemeClr val="bg1"/>
            </a:solidFill>
          </a:ln>
        </p:spPr>
      </p:pic>
      <p:sp>
        <p:nvSpPr>
          <p:cNvPr id="4" name="ZoneTexte 3">
            <a:extLst>
              <a:ext uri="{FF2B5EF4-FFF2-40B4-BE49-F238E27FC236}">
                <a16:creationId xmlns:a16="http://schemas.microsoft.com/office/drawing/2014/main" id="{DA94891E-1E05-FD27-434C-C2834ECD7589}"/>
              </a:ext>
            </a:extLst>
          </p:cNvPr>
          <p:cNvSpPr txBox="1"/>
          <p:nvPr/>
        </p:nvSpPr>
        <p:spPr>
          <a:xfrm>
            <a:off x="4159624" y="130718"/>
            <a:ext cx="8534400" cy="461665"/>
          </a:xfrm>
          <a:prstGeom prst="rect">
            <a:avLst/>
          </a:prstGeom>
          <a:noFill/>
        </p:spPr>
        <p:txBody>
          <a:bodyPr wrap="square" rtlCol="0">
            <a:spAutoFit/>
          </a:bodyPr>
          <a:lstStyle/>
          <a:p>
            <a:r>
              <a:rPr lang="fr-FR" sz="2400" b="1" dirty="0">
                <a:solidFill>
                  <a:schemeClr val="bg1"/>
                </a:solidFill>
              </a:rPr>
              <a:t>La mer de Glace (Chamonix)</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rue, cité&#10;&#10;Description générée automatiquement">
            <a:extLst>
              <a:ext uri="{FF2B5EF4-FFF2-40B4-BE49-F238E27FC236}">
                <a16:creationId xmlns:a16="http://schemas.microsoft.com/office/drawing/2014/main" id="{B7E1F305-23BB-D07F-1225-B5913386711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1"/>
            <a:ext cx="11576450" cy="6111371"/>
          </a:xfrm>
          <a:prstGeom prst="rect">
            <a:avLst/>
          </a:prstGeom>
          <a:ln w="25400">
            <a:solidFill>
              <a:schemeClr val="bg1"/>
            </a:solidFill>
          </a:ln>
        </p:spPr>
      </p:pic>
      <p:sp>
        <p:nvSpPr>
          <p:cNvPr id="4" name="ZoneTexte 3">
            <a:extLst>
              <a:ext uri="{FF2B5EF4-FFF2-40B4-BE49-F238E27FC236}">
                <a16:creationId xmlns:a16="http://schemas.microsoft.com/office/drawing/2014/main" id="{BDF0FB26-2676-B5F4-5F36-8B452A1D3B8F}"/>
              </a:ext>
            </a:extLst>
          </p:cNvPr>
          <p:cNvSpPr txBox="1"/>
          <p:nvPr/>
        </p:nvSpPr>
        <p:spPr>
          <a:xfrm>
            <a:off x="5656730" y="33952"/>
            <a:ext cx="7422776" cy="461665"/>
          </a:xfrm>
          <a:prstGeom prst="rect">
            <a:avLst/>
          </a:prstGeom>
          <a:noFill/>
        </p:spPr>
        <p:txBody>
          <a:bodyPr wrap="square" rtlCol="0">
            <a:spAutoFit/>
          </a:bodyPr>
          <a:lstStyle/>
          <a:p>
            <a:r>
              <a:rPr lang="fr-FR" sz="2400" b="1" dirty="0">
                <a:solidFill>
                  <a:schemeClr val="bg1"/>
                </a:solidFill>
              </a:rPr>
              <a:t>Annecy</a:t>
            </a:r>
          </a:p>
        </p:txBody>
      </p:sp>
    </p:spTree>
    <p:extLst>
      <p:ext uri="{BB962C8B-B14F-4D97-AF65-F5344CB8AC3E}">
        <p14:creationId xmlns:p14="http://schemas.microsoft.com/office/powerpoint/2010/main" val="1835275578"/>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nature, montagne, extérieur&#10;&#10;Description générée automatiquement">
            <a:extLst>
              <a:ext uri="{FF2B5EF4-FFF2-40B4-BE49-F238E27FC236}">
                <a16:creationId xmlns:a16="http://schemas.microsoft.com/office/drawing/2014/main" id="{440CE57A-BA9A-8580-DE5C-53738252152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03853"/>
            <a:ext cx="11576450" cy="6092710"/>
          </a:xfrm>
          <a:prstGeom prst="rect">
            <a:avLst/>
          </a:prstGeom>
          <a:ln w="25400">
            <a:solidFill>
              <a:schemeClr val="bg1"/>
            </a:solidFill>
          </a:ln>
        </p:spPr>
      </p:pic>
      <p:sp>
        <p:nvSpPr>
          <p:cNvPr id="4" name="ZoneTexte 3">
            <a:extLst>
              <a:ext uri="{FF2B5EF4-FFF2-40B4-BE49-F238E27FC236}">
                <a16:creationId xmlns:a16="http://schemas.microsoft.com/office/drawing/2014/main" id="{B9E6AEDB-5435-759D-D33D-C42228C68DC3}"/>
              </a:ext>
            </a:extLst>
          </p:cNvPr>
          <p:cNvSpPr txBox="1"/>
          <p:nvPr/>
        </p:nvSpPr>
        <p:spPr>
          <a:xfrm>
            <a:off x="5629835" y="42188"/>
            <a:ext cx="5988423" cy="461665"/>
          </a:xfrm>
          <a:prstGeom prst="rect">
            <a:avLst/>
          </a:prstGeom>
          <a:noFill/>
        </p:spPr>
        <p:txBody>
          <a:bodyPr wrap="square" rtlCol="0">
            <a:spAutoFit/>
          </a:bodyPr>
          <a:lstStyle/>
          <a:p>
            <a:r>
              <a:rPr lang="fr-FR" sz="2400" b="1" dirty="0">
                <a:solidFill>
                  <a:schemeClr val="bg1"/>
                </a:solidFill>
              </a:rPr>
              <a:t>Tignes</a:t>
            </a: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cité, bâtiment&#10;&#10;Description générée automatiquement">
            <a:extLst>
              <a:ext uri="{FF2B5EF4-FFF2-40B4-BE49-F238E27FC236}">
                <a16:creationId xmlns:a16="http://schemas.microsoft.com/office/drawing/2014/main" id="{4C3BF75F-8154-9D13-10B7-C08A89ADC9A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1"/>
            <a:ext cx="11576450" cy="6111371"/>
          </a:xfrm>
          <a:prstGeom prst="rect">
            <a:avLst/>
          </a:prstGeom>
          <a:ln w="25400">
            <a:solidFill>
              <a:schemeClr val="bg1"/>
            </a:solidFill>
          </a:ln>
        </p:spPr>
      </p:pic>
      <p:sp>
        <p:nvSpPr>
          <p:cNvPr id="4" name="ZoneTexte 3">
            <a:extLst>
              <a:ext uri="{FF2B5EF4-FFF2-40B4-BE49-F238E27FC236}">
                <a16:creationId xmlns:a16="http://schemas.microsoft.com/office/drawing/2014/main" id="{1A0FF558-61DE-927E-118B-32F0C56AFEA7}"/>
              </a:ext>
            </a:extLst>
          </p:cNvPr>
          <p:cNvSpPr txBox="1"/>
          <p:nvPr/>
        </p:nvSpPr>
        <p:spPr>
          <a:xfrm>
            <a:off x="4733365" y="87740"/>
            <a:ext cx="8462682" cy="461665"/>
          </a:xfrm>
          <a:prstGeom prst="rect">
            <a:avLst/>
          </a:prstGeom>
          <a:noFill/>
        </p:spPr>
        <p:txBody>
          <a:bodyPr wrap="square" rtlCol="0">
            <a:spAutoFit/>
          </a:bodyPr>
          <a:lstStyle/>
          <a:p>
            <a:r>
              <a:rPr lang="fr-FR" sz="2400" b="1" dirty="0">
                <a:solidFill>
                  <a:schemeClr val="bg1"/>
                </a:solidFill>
              </a:rPr>
              <a:t>Grenoble (Isère)  Nuit</a:t>
            </a:r>
          </a:p>
        </p:txBody>
      </p:sp>
    </p:spTree>
    <p:extLst>
      <p:ext uri="{BB962C8B-B14F-4D97-AF65-F5344CB8AC3E}">
        <p14:creationId xmlns:p14="http://schemas.microsoft.com/office/powerpoint/2010/main" val="135920587"/>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plusieurs&#10;&#10;Description générée automatiquement">
            <a:extLst>
              <a:ext uri="{FF2B5EF4-FFF2-40B4-BE49-F238E27FC236}">
                <a16:creationId xmlns:a16="http://schemas.microsoft.com/office/drawing/2014/main" id="{A3E0D93A-BA9B-3F7D-72D3-F1B99682AF4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66531"/>
            <a:ext cx="11576450" cy="6130032"/>
          </a:xfrm>
          <a:prstGeom prst="rect">
            <a:avLst/>
          </a:prstGeom>
          <a:ln w="25400">
            <a:solidFill>
              <a:schemeClr val="bg1"/>
            </a:solidFill>
          </a:ln>
        </p:spPr>
      </p:pic>
      <p:sp>
        <p:nvSpPr>
          <p:cNvPr id="4" name="ZoneTexte 3">
            <a:extLst>
              <a:ext uri="{FF2B5EF4-FFF2-40B4-BE49-F238E27FC236}">
                <a16:creationId xmlns:a16="http://schemas.microsoft.com/office/drawing/2014/main" id="{055B5554-0AFC-74AE-AC7B-F94359967750}"/>
              </a:ext>
            </a:extLst>
          </p:cNvPr>
          <p:cNvSpPr txBox="1"/>
          <p:nvPr/>
        </p:nvSpPr>
        <p:spPr>
          <a:xfrm>
            <a:off x="4687053" y="30604"/>
            <a:ext cx="7351059" cy="461665"/>
          </a:xfrm>
          <a:prstGeom prst="rect">
            <a:avLst/>
          </a:prstGeom>
          <a:noFill/>
        </p:spPr>
        <p:txBody>
          <a:bodyPr wrap="square" rtlCol="0">
            <a:spAutoFit/>
          </a:bodyPr>
          <a:lstStyle/>
          <a:p>
            <a:r>
              <a:rPr lang="fr-FR" sz="2400" b="1" dirty="0">
                <a:solidFill>
                  <a:schemeClr val="bg1"/>
                </a:solidFill>
              </a:rPr>
              <a:t>Val – d’Isère La Nuit</a:t>
            </a:r>
          </a:p>
        </p:txBody>
      </p:sp>
    </p:spTree>
    <p:extLst>
      <p:ext uri="{BB962C8B-B14F-4D97-AF65-F5344CB8AC3E}">
        <p14:creationId xmlns:p14="http://schemas.microsoft.com/office/powerpoint/2010/main" val="4141754723"/>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A5F716-98EF-42EF-A471-87C6DFDCC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Rockwell" panose="02060603020205020403"/>
              <a:ea typeface="+mn-ea"/>
              <a:cs typeface="+mn-cs"/>
            </a:endParaRPr>
          </a:p>
        </p:txBody>
      </p:sp>
      <p:sp>
        <p:nvSpPr>
          <p:cNvPr id="12" name="Freeform: Shape 9">
            <a:extLst>
              <a:ext uri="{FF2B5EF4-FFF2-40B4-BE49-F238E27FC236}">
                <a16:creationId xmlns:a16="http://schemas.microsoft.com/office/drawing/2014/main" id="{B87687D8-4EF1-4EF2-BF7E-74BB4A3D1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31529">
            <a:off x="2173916" y="2300932"/>
            <a:ext cx="4418757" cy="4259609"/>
          </a:xfrm>
          <a:custGeom>
            <a:avLst/>
            <a:gdLst>
              <a:gd name="connsiteX0" fmla="*/ 404107 w 4507111"/>
              <a:gd name="connsiteY0" fmla="*/ 0 h 4344781"/>
              <a:gd name="connsiteX1" fmla="*/ 371857 w 4507111"/>
              <a:gd name="connsiteY1" fmla="*/ 117359 h 4344781"/>
              <a:gd name="connsiteX2" fmla="*/ 307833 w 4507111"/>
              <a:gd name="connsiteY2" fmla="*/ 632970 h 4344781"/>
              <a:gd name="connsiteX3" fmla="*/ 3569418 w 4507111"/>
              <a:gd name="connsiteY3" fmla="*/ 4141149 h 4344781"/>
              <a:gd name="connsiteX4" fmla="*/ 4440861 w 4507111"/>
              <a:gd name="connsiteY4" fmla="*/ 4332480 h 4344781"/>
              <a:gd name="connsiteX5" fmla="*/ 4507111 w 4507111"/>
              <a:gd name="connsiteY5" fmla="*/ 4341752 h 4344781"/>
              <a:gd name="connsiteX6" fmla="*/ 4296045 w 4507111"/>
              <a:gd name="connsiteY6" fmla="*/ 4344781 h 4344781"/>
              <a:gd name="connsiteX7" fmla="*/ 3749565 w 4507111"/>
              <a:gd name="connsiteY7" fmla="*/ 4321853 h 4344781"/>
              <a:gd name="connsiteX8" fmla="*/ 36764 w 4507111"/>
              <a:gd name="connsiteY8" fmla="*/ 1629794 h 4344781"/>
              <a:gd name="connsiteX9" fmla="*/ 300069 w 4507111"/>
              <a:gd name="connsiteY9" fmla="*/ 144750 h 43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07111" h="4344781">
                <a:moveTo>
                  <a:pt x="404107" y="0"/>
                </a:moveTo>
                <a:lnTo>
                  <a:pt x="371857" y="117359"/>
                </a:lnTo>
                <a:cubicBezTo>
                  <a:pt x="333827" y="278567"/>
                  <a:pt x="311875" y="450459"/>
                  <a:pt x="307833" y="632970"/>
                </a:cubicBezTo>
                <a:cubicBezTo>
                  <a:pt x="264711" y="2579752"/>
                  <a:pt x="2253987" y="3769243"/>
                  <a:pt x="3569418" y="4141149"/>
                </a:cubicBezTo>
                <a:cubicBezTo>
                  <a:pt x="3816061" y="4210881"/>
                  <a:pt x="4114807" y="4279754"/>
                  <a:pt x="4440861" y="4332480"/>
                </a:cubicBezTo>
                <a:lnTo>
                  <a:pt x="4507111" y="4341752"/>
                </a:lnTo>
                <a:lnTo>
                  <a:pt x="4296045" y="4344781"/>
                </a:lnTo>
                <a:cubicBezTo>
                  <a:pt x="4097363" y="4343711"/>
                  <a:pt x="3912623" y="4335104"/>
                  <a:pt x="3749565" y="4321853"/>
                </a:cubicBezTo>
                <a:cubicBezTo>
                  <a:pt x="2445102" y="4215850"/>
                  <a:pt x="356405" y="3466499"/>
                  <a:pt x="36764" y="1629794"/>
                </a:cubicBezTo>
                <a:cubicBezTo>
                  <a:pt x="-63123" y="1055823"/>
                  <a:pt x="45741" y="555869"/>
                  <a:pt x="300069" y="144750"/>
                </a:cubicBez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pic>
        <p:nvPicPr>
          <p:cNvPr id="3" name="Image 2" descr="Une image contenant arbre, montagne, extérieur, nature&#10;&#10;Description générée automatiquement">
            <a:extLst>
              <a:ext uri="{FF2B5EF4-FFF2-40B4-BE49-F238E27FC236}">
                <a16:creationId xmlns:a16="http://schemas.microsoft.com/office/drawing/2014/main" id="{83333DD9-8128-B308-19B6-3482C50B752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54578" y="544297"/>
            <a:ext cx="7761924" cy="5343065"/>
          </a:xfrm>
          <a:custGeom>
            <a:avLst/>
            <a:gdLst/>
            <a:ahLst/>
            <a:cxnLst/>
            <a:rect l="l" t="t" r="r" b="b"/>
            <a:pathLst>
              <a:path w="7761924" h="5343065">
                <a:moveTo>
                  <a:pt x="3025687" y="76"/>
                </a:moveTo>
                <a:cubicBezTo>
                  <a:pt x="3140786" y="756"/>
                  <a:pt x="3256631" y="6055"/>
                  <a:pt x="3372722" y="16088"/>
                </a:cubicBezTo>
                <a:cubicBezTo>
                  <a:pt x="5230178" y="176616"/>
                  <a:pt x="7761924" y="1424594"/>
                  <a:pt x="7761924" y="3316816"/>
                </a:cubicBezTo>
                <a:cubicBezTo>
                  <a:pt x="7646022" y="5237647"/>
                  <a:pt x="4988715" y="5423921"/>
                  <a:pt x="3701109" y="5320611"/>
                </a:cubicBezTo>
                <a:cubicBezTo>
                  <a:pt x="2413504" y="5217301"/>
                  <a:pt x="351800" y="4486992"/>
                  <a:pt x="36290" y="2696959"/>
                </a:cubicBezTo>
                <a:cubicBezTo>
                  <a:pt x="-259500" y="1018804"/>
                  <a:pt x="1299198" y="-10133"/>
                  <a:pt x="3025687" y="76"/>
                </a:cubicBezTo>
                <a:close/>
              </a:path>
            </a:pathLst>
          </a:custGeom>
          <a:ln w="184150" cmpd="tri">
            <a:solidFill>
              <a:srgbClr val="FFFF00"/>
            </a:solidFill>
          </a:ln>
        </p:spPr>
      </p:pic>
      <p:sp>
        <p:nvSpPr>
          <p:cNvPr id="4" name="ZoneTexte 3">
            <a:extLst>
              <a:ext uri="{FF2B5EF4-FFF2-40B4-BE49-F238E27FC236}">
                <a16:creationId xmlns:a16="http://schemas.microsoft.com/office/drawing/2014/main" id="{2E9B59FF-B48B-D4B1-5CA6-F6C94D4020CA}"/>
              </a:ext>
            </a:extLst>
          </p:cNvPr>
          <p:cNvSpPr txBox="1"/>
          <p:nvPr/>
        </p:nvSpPr>
        <p:spPr>
          <a:xfrm>
            <a:off x="5343674" y="5425697"/>
            <a:ext cx="4338918" cy="461665"/>
          </a:xfrm>
          <a:prstGeom prst="rect">
            <a:avLst/>
          </a:prstGeom>
          <a:noFill/>
        </p:spPr>
        <p:txBody>
          <a:bodyPr wrap="square" rtlCol="0">
            <a:spAutoFit/>
          </a:bodyPr>
          <a:lstStyle/>
          <a:p>
            <a:r>
              <a:rPr lang="fr-FR" sz="2400" b="1" dirty="0">
                <a:solidFill>
                  <a:schemeClr val="bg1"/>
                </a:solidFill>
              </a:rPr>
              <a:t>Cathédrale de Die</a:t>
            </a: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ciel, nature, extérieur&#10;&#10;Description générée automatiquement">
            <a:extLst>
              <a:ext uri="{FF2B5EF4-FFF2-40B4-BE49-F238E27FC236}">
                <a16:creationId xmlns:a16="http://schemas.microsoft.com/office/drawing/2014/main" id="{D16150C8-ED6D-974E-0C43-FDEDEF37DAF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47869"/>
            <a:ext cx="11576450" cy="6148694"/>
          </a:xfrm>
          <a:prstGeom prst="rect">
            <a:avLst/>
          </a:prstGeom>
          <a:ln w="25400">
            <a:solidFill>
              <a:schemeClr val="bg1"/>
            </a:solidFill>
          </a:ln>
        </p:spPr>
      </p:pic>
      <p:sp>
        <p:nvSpPr>
          <p:cNvPr id="4" name="ZoneTexte 3">
            <a:extLst>
              <a:ext uri="{FF2B5EF4-FFF2-40B4-BE49-F238E27FC236}">
                <a16:creationId xmlns:a16="http://schemas.microsoft.com/office/drawing/2014/main" id="{E7D20D12-45B3-6EA3-7623-EFC05F1DB823}"/>
              </a:ext>
            </a:extLst>
          </p:cNvPr>
          <p:cNvSpPr txBox="1"/>
          <p:nvPr/>
        </p:nvSpPr>
        <p:spPr>
          <a:xfrm>
            <a:off x="4751294" y="0"/>
            <a:ext cx="6544235" cy="461665"/>
          </a:xfrm>
          <a:prstGeom prst="rect">
            <a:avLst/>
          </a:prstGeom>
          <a:noFill/>
        </p:spPr>
        <p:txBody>
          <a:bodyPr wrap="square" rtlCol="0">
            <a:spAutoFit/>
          </a:bodyPr>
          <a:lstStyle/>
          <a:p>
            <a:r>
              <a:rPr lang="fr-FR" sz="2400" b="1" dirty="0">
                <a:solidFill>
                  <a:schemeClr val="bg1"/>
                </a:solidFill>
              </a:rPr>
              <a:t>Lac De Tignes ( Tignes)</a:t>
            </a:r>
          </a:p>
        </p:txBody>
      </p:sp>
    </p:spTree>
    <p:extLst>
      <p:ext uri="{BB962C8B-B14F-4D97-AF65-F5344CB8AC3E}">
        <p14:creationId xmlns:p14="http://schemas.microsoft.com/office/powerpoint/2010/main" val="3144768227"/>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nature, pierre&#10;&#10;Description générée automatiquement">
            <a:extLst>
              <a:ext uri="{FF2B5EF4-FFF2-40B4-BE49-F238E27FC236}">
                <a16:creationId xmlns:a16="http://schemas.microsoft.com/office/drawing/2014/main" id="{58A90E71-3264-4F17-0105-5D4DD26EDBF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03853"/>
            <a:ext cx="11576450" cy="6092710"/>
          </a:xfrm>
          <a:prstGeom prst="rect">
            <a:avLst/>
          </a:prstGeom>
          <a:ln w="28575">
            <a:solidFill>
              <a:schemeClr val="bg1"/>
            </a:solidFill>
          </a:ln>
        </p:spPr>
      </p:pic>
      <p:sp>
        <p:nvSpPr>
          <p:cNvPr id="4" name="ZoneTexte 3">
            <a:extLst>
              <a:ext uri="{FF2B5EF4-FFF2-40B4-BE49-F238E27FC236}">
                <a16:creationId xmlns:a16="http://schemas.microsoft.com/office/drawing/2014/main" id="{13800D82-6885-21B0-57A3-D04DAA9B810E}"/>
              </a:ext>
            </a:extLst>
          </p:cNvPr>
          <p:cNvSpPr txBox="1"/>
          <p:nvPr/>
        </p:nvSpPr>
        <p:spPr>
          <a:xfrm>
            <a:off x="5378823" y="33592"/>
            <a:ext cx="6813177" cy="461665"/>
          </a:xfrm>
          <a:prstGeom prst="rect">
            <a:avLst/>
          </a:prstGeom>
          <a:noFill/>
        </p:spPr>
        <p:txBody>
          <a:bodyPr wrap="square" rtlCol="0">
            <a:spAutoFit/>
          </a:bodyPr>
          <a:lstStyle/>
          <a:p>
            <a:r>
              <a:rPr lang="fr-FR" sz="2400" b="1" dirty="0">
                <a:solidFill>
                  <a:schemeClr val="bg1"/>
                </a:solidFill>
              </a:rPr>
              <a:t>Grenoble</a:t>
            </a:r>
          </a:p>
        </p:txBody>
      </p:sp>
    </p:spTree>
    <p:extLst>
      <p:ext uri="{BB962C8B-B14F-4D97-AF65-F5344CB8AC3E}">
        <p14:creationId xmlns:p14="http://schemas.microsoft.com/office/powerpoint/2010/main" val="3150079692"/>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terrain, extérieur, pierre&#10;&#10;Description générée automatiquement">
            <a:extLst>
              <a:ext uri="{FF2B5EF4-FFF2-40B4-BE49-F238E27FC236}">
                <a16:creationId xmlns:a16="http://schemas.microsoft.com/office/drawing/2014/main" id="{CBE6382C-9741-CE17-C7A5-E42428DC96F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66531"/>
            <a:ext cx="11576450" cy="6130032"/>
          </a:xfrm>
          <a:prstGeom prst="rect">
            <a:avLst/>
          </a:prstGeom>
          <a:ln w="25400">
            <a:solidFill>
              <a:schemeClr val="bg1"/>
            </a:solidFill>
          </a:ln>
        </p:spPr>
      </p:pic>
      <p:sp>
        <p:nvSpPr>
          <p:cNvPr id="4" name="ZoneTexte 3">
            <a:extLst>
              <a:ext uri="{FF2B5EF4-FFF2-40B4-BE49-F238E27FC236}">
                <a16:creationId xmlns:a16="http://schemas.microsoft.com/office/drawing/2014/main" id="{3CAD79F8-C0C1-E7B6-6D61-613B467642D5}"/>
              </a:ext>
            </a:extLst>
          </p:cNvPr>
          <p:cNvSpPr txBox="1"/>
          <p:nvPr/>
        </p:nvSpPr>
        <p:spPr>
          <a:xfrm>
            <a:off x="5369859" y="12858"/>
            <a:ext cx="7512424" cy="461665"/>
          </a:xfrm>
          <a:prstGeom prst="rect">
            <a:avLst/>
          </a:prstGeom>
          <a:noFill/>
        </p:spPr>
        <p:txBody>
          <a:bodyPr wrap="square" rtlCol="0">
            <a:spAutoFit/>
          </a:bodyPr>
          <a:lstStyle/>
          <a:p>
            <a:r>
              <a:rPr lang="fr-FR" sz="2400" b="1" dirty="0">
                <a:solidFill>
                  <a:schemeClr val="bg1"/>
                </a:solidFill>
              </a:rPr>
              <a:t>Pérouges</a:t>
            </a:r>
          </a:p>
        </p:txBody>
      </p:sp>
    </p:spTree>
    <p:extLst>
      <p:ext uri="{BB962C8B-B14F-4D97-AF65-F5344CB8AC3E}">
        <p14:creationId xmlns:p14="http://schemas.microsoft.com/office/powerpoint/2010/main" val="122303261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9">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montagne, nature, extérieur, ciel&#10;&#10;Description générée automatiquement">
            <a:extLst>
              <a:ext uri="{FF2B5EF4-FFF2-40B4-BE49-F238E27FC236}">
                <a16:creationId xmlns:a16="http://schemas.microsoft.com/office/drawing/2014/main" id="{59145C4D-A556-84B6-D3A2-7C0927CA8D5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22513"/>
            <a:ext cx="11576450" cy="6074049"/>
          </a:xfrm>
          <a:prstGeom prst="rect">
            <a:avLst/>
          </a:prstGeom>
          <a:ln w="25400">
            <a:solidFill>
              <a:schemeClr val="bg1"/>
            </a:solidFill>
          </a:ln>
        </p:spPr>
      </p:pic>
      <p:sp>
        <p:nvSpPr>
          <p:cNvPr id="6" name="ZoneTexte 5">
            <a:extLst>
              <a:ext uri="{FF2B5EF4-FFF2-40B4-BE49-F238E27FC236}">
                <a16:creationId xmlns:a16="http://schemas.microsoft.com/office/drawing/2014/main" id="{566833AF-9386-ABFC-56F5-9C2343D18DB7}"/>
              </a:ext>
            </a:extLst>
          </p:cNvPr>
          <p:cNvSpPr txBox="1"/>
          <p:nvPr/>
        </p:nvSpPr>
        <p:spPr>
          <a:xfrm>
            <a:off x="4159624" y="30424"/>
            <a:ext cx="7351058" cy="461665"/>
          </a:xfrm>
          <a:prstGeom prst="rect">
            <a:avLst/>
          </a:prstGeom>
          <a:noFill/>
        </p:spPr>
        <p:txBody>
          <a:bodyPr wrap="square" rtlCol="0">
            <a:spAutoFit/>
          </a:bodyPr>
          <a:lstStyle/>
          <a:p>
            <a:r>
              <a:rPr lang="fr-FR" sz="2400" b="1" dirty="0">
                <a:solidFill>
                  <a:schemeClr val="bg1"/>
                </a:solidFill>
              </a:rPr>
              <a:t>Le lac Blanc (Chamonix )</a:t>
            </a:r>
          </a:p>
        </p:txBody>
      </p:sp>
    </p:spTree>
    <p:extLst>
      <p:ext uri="{BB962C8B-B14F-4D97-AF65-F5344CB8AC3E}">
        <p14:creationId xmlns:p14="http://schemas.microsoft.com/office/powerpoint/2010/main" val="3173093517"/>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fleur, extérieur, plante, rose&#10;&#10;Description générée automatiquement">
            <a:extLst>
              <a:ext uri="{FF2B5EF4-FFF2-40B4-BE49-F238E27FC236}">
                <a16:creationId xmlns:a16="http://schemas.microsoft.com/office/drawing/2014/main" id="{13A67AD1-CC3F-10EA-486F-6590819BF96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41175"/>
            <a:ext cx="11576450" cy="6055387"/>
          </a:xfrm>
          <a:prstGeom prst="rect">
            <a:avLst/>
          </a:prstGeom>
          <a:ln w="25400">
            <a:solidFill>
              <a:schemeClr val="bg1"/>
            </a:solidFill>
          </a:ln>
        </p:spPr>
      </p:pic>
      <p:sp>
        <p:nvSpPr>
          <p:cNvPr id="4" name="ZoneTexte 3">
            <a:extLst>
              <a:ext uri="{FF2B5EF4-FFF2-40B4-BE49-F238E27FC236}">
                <a16:creationId xmlns:a16="http://schemas.microsoft.com/office/drawing/2014/main" id="{C1785867-21EA-45C9-BA5F-B28C90021DCC}"/>
              </a:ext>
            </a:extLst>
          </p:cNvPr>
          <p:cNvSpPr txBox="1"/>
          <p:nvPr/>
        </p:nvSpPr>
        <p:spPr>
          <a:xfrm>
            <a:off x="624555" y="36148"/>
            <a:ext cx="11259670" cy="461665"/>
          </a:xfrm>
          <a:prstGeom prst="rect">
            <a:avLst/>
          </a:prstGeom>
          <a:noFill/>
        </p:spPr>
        <p:txBody>
          <a:bodyPr wrap="square" rtlCol="0">
            <a:spAutoFit/>
          </a:bodyPr>
          <a:lstStyle/>
          <a:p>
            <a:r>
              <a:rPr lang="fr-FR" sz="2400" b="1" dirty="0">
                <a:solidFill>
                  <a:schemeClr val="bg1"/>
                </a:solidFill>
              </a:rPr>
              <a:t>Morestel:     Morestel , Est Une Charmante Petite Ville Situé Entre Lyon et Grenoble</a:t>
            </a:r>
          </a:p>
        </p:txBody>
      </p:sp>
    </p:spTree>
    <p:extLst>
      <p:ext uri="{BB962C8B-B14F-4D97-AF65-F5344CB8AC3E}">
        <p14:creationId xmlns:p14="http://schemas.microsoft.com/office/powerpoint/2010/main" val="90517784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bâtiment&#10;&#10;Description générée automatiquement">
            <a:extLst>
              <a:ext uri="{FF2B5EF4-FFF2-40B4-BE49-F238E27FC236}">
                <a16:creationId xmlns:a16="http://schemas.microsoft.com/office/drawing/2014/main" id="{B4C7AEA5-E8A6-959F-1016-E231D2FD52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22513"/>
            <a:ext cx="11576450" cy="6074049"/>
          </a:xfrm>
          <a:prstGeom prst="rect">
            <a:avLst/>
          </a:prstGeom>
          <a:ln w="25400">
            <a:solidFill>
              <a:schemeClr val="bg1"/>
            </a:solidFill>
          </a:ln>
        </p:spPr>
      </p:pic>
      <p:sp>
        <p:nvSpPr>
          <p:cNvPr id="4" name="ZoneTexte 3">
            <a:extLst>
              <a:ext uri="{FF2B5EF4-FFF2-40B4-BE49-F238E27FC236}">
                <a16:creationId xmlns:a16="http://schemas.microsoft.com/office/drawing/2014/main" id="{2F2FCA83-9C01-28AA-D843-68B95F335C6D}"/>
              </a:ext>
            </a:extLst>
          </p:cNvPr>
          <p:cNvSpPr txBox="1"/>
          <p:nvPr/>
        </p:nvSpPr>
        <p:spPr>
          <a:xfrm>
            <a:off x="1129553" y="0"/>
            <a:ext cx="10183906" cy="461665"/>
          </a:xfrm>
          <a:prstGeom prst="rect">
            <a:avLst/>
          </a:prstGeom>
          <a:noFill/>
        </p:spPr>
        <p:txBody>
          <a:bodyPr wrap="square" rtlCol="0">
            <a:spAutoFit/>
          </a:bodyPr>
          <a:lstStyle/>
          <a:p>
            <a:r>
              <a:rPr lang="fr-FR" sz="2400" b="1" dirty="0">
                <a:solidFill>
                  <a:schemeClr val="bg1"/>
                </a:solidFill>
              </a:rPr>
              <a:t>Chamonix ; Monument  en l’Honneur  Aux Guides De Haute – Montagne </a:t>
            </a:r>
          </a:p>
        </p:txBody>
      </p:sp>
    </p:spTree>
    <p:extLst>
      <p:ext uri="{BB962C8B-B14F-4D97-AF65-F5344CB8AC3E}">
        <p14:creationId xmlns:p14="http://schemas.microsoft.com/office/powerpoint/2010/main" val="393264873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eau, cité&#10;&#10;Description générée automatiquement">
            <a:extLst>
              <a:ext uri="{FF2B5EF4-FFF2-40B4-BE49-F238E27FC236}">
                <a16:creationId xmlns:a16="http://schemas.microsoft.com/office/drawing/2014/main" id="{41328566-18EA-A4CC-7D72-C20C40BD8C1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22513"/>
            <a:ext cx="11576450" cy="6074049"/>
          </a:xfrm>
          <a:prstGeom prst="rect">
            <a:avLst/>
          </a:prstGeom>
          <a:ln w="25400">
            <a:solidFill>
              <a:schemeClr val="bg1"/>
            </a:solidFill>
          </a:ln>
        </p:spPr>
      </p:pic>
      <p:sp>
        <p:nvSpPr>
          <p:cNvPr id="4" name="ZoneTexte 3">
            <a:extLst>
              <a:ext uri="{FF2B5EF4-FFF2-40B4-BE49-F238E27FC236}">
                <a16:creationId xmlns:a16="http://schemas.microsoft.com/office/drawing/2014/main" id="{73F24180-9AA2-0850-5BD1-57E1304C511F}"/>
              </a:ext>
            </a:extLst>
          </p:cNvPr>
          <p:cNvSpPr txBox="1"/>
          <p:nvPr/>
        </p:nvSpPr>
        <p:spPr>
          <a:xfrm>
            <a:off x="5217459" y="30424"/>
            <a:ext cx="8122023" cy="461665"/>
          </a:xfrm>
          <a:prstGeom prst="rect">
            <a:avLst/>
          </a:prstGeom>
          <a:noFill/>
        </p:spPr>
        <p:txBody>
          <a:bodyPr wrap="square" rtlCol="0">
            <a:spAutoFit/>
          </a:bodyPr>
          <a:lstStyle/>
          <a:p>
            <a:r>
              <a:rPr lang="fr-FR" sz="2400" b="1" dirty="0">
                <a:solidFill>
                  <a:schemeClr val="bg1"/>
                </a:solidFill>
              </a:rPr>
              <a:t>Berges De Nuit</a:t>
            </a:r>
          </a:p>
        </p:txBody>
      </p:sp>
    </p:spTree>
    <p:extLst>
      <p:ext uri="{BB962C8B-B14F-4D97-AF65-F5344CB8AC3E}">
        <p14:creationId xmlns:p14="http://schemas.microsoft.com/office/powerpoint/2010/main" val="943522841"/>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maison, immeuble résidentiel&#10;&#10;Description générée automatiquement">
            <a:extLst>
              <a:ext uri="{FF2B5EF4-FFF2-40B4-BE49-F238E27FC236}">
                <a16:creationId xmlns:a16="http://schemas.microsoft.com/office/drawing/2014/main" id="{D9A14558-1A12-9967-1295-C8BEEBF3B6E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47869"/>
            <a:ext cx="11576450" cy="6148694"/>
          </a:xfrm>
          <a:prstGeom prst="rect">
            <a:avLst/>
          </a:prstGeom>
          <a:ln w="25400">
            <a:solidFill>
              <a:schemeClr val="bg1"/>
            </a:solidFill>
          </a:ln>
        </p:spPr>
      </p:pic>
      <p:sp>
        <p:nvSpPr>
          <p:cNvPr id="4" name="ZoneTexte 3">
            <a:extLst>
              <a:ext uri="{FF2B5EF4-FFF2-40B4-BE49-F238E27FC236}">
                <a16:creationId xmlns:a16="http://schemas.microsoft.com/office/drawing/2014/main" id="{74125E7E-386F-D39C-1EB8-89F23919AE92}"/>
              </a:ext>
            </a:extLst>
          </p:cNvPr>
          <p:cNvSpPr txBox="1"/>
          <p:nvPr/>
        </p:nvSpPr>
        <p:spPr>
          <a:xfrm>
            <a:off x="5363870" y="-13796"/>
            <a:ext cx="7135905" cy="461665"/>
          </a:xfrm>
          <a:prstGeom prst="rect">
            <a:avLst/>
          </a:prstGeom>
          <a:noFill/>
        </p:spPr>
        <p:txBody>
          <a:bodyPr wrap="square" rtlCol="0">
            <a:spAutoFit/>
          </a:bodyPr>
          <a:lstStyle/>
          <a:p>
            <a:r>
              <a:rPr lang="fr-FR" sz="2400" b="1" dirty="0">
                <a:solidFill>
                  <a:schemeClr val="bg1"/>
                </a:solidFill>
              </a:rPr>
              <a:t>Annecy</a:t>
            </a:r>
          </a:p>
        </p:txBody>
      </p:sp>
    </p:spTree>
    <p:extLst>
      <p:ext uri="{BB962C8B-B14F-4D97-AF65-F5344CB8AC3E}">
        <p14:creationId xmlns:p14="http://schemas.microsoft.com/office/powerpoint/2010/main" val="2196701930"/>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montagne, extérieur, nature&#10;&#10;Description générée automatiquement">
            <a:extLst>
              <a:ext uri="{FF2B5EF4-FFF2-40B4-BE49-F238E27FC236}">
                <a16:creationId xmlns:a16="http://schemas.microsoft.com/office/drawing/2014/main" id="{D1DB07C0-0BA7-7643-CEEE-78FA102AF04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59837"/>
            <a:ext cx="11576450" cy="6036725"/>
          </a:xfrm>
          <a:prstGeom prst="rect">
            <a:avLst/>
          </a:prstGeom>
          <a:ln w="25400">
            <a:solidFill>
              <a:schemeClr val="bg1"/>
            </a:solidFill>
          </a:ln>
        </p:spPr>
      </p:pic>
      <p:sp>
        <p:nvSpPr>
          <p:cNvPr id="4" name="ZoneTexte 3">
            <a:extLst>
              <a:ext uri="{FF2B5EF4-FFF2-40B4-BE49-F238E27FC236}">
                <a16:creationId xmlns:a16="http://schemas.microsoft.com/office/drawing/2014/main" id="{DF803166-437A-C1F4-4696-03B3F24CF28E}"/>
              </a:ext>
            </a:extLst>
          </p:cNvPr>
          <p:cNvSpPr txBox="1"/>
          <p:nvPr/>
        </p:nvSpPr>
        <p:spPr>
          <a:xfrm>
            <a:off x="4945542" y="98172"/>
            <a:ext cx="6741459" cy="461665"/>
          </a:xfrm>
          <a:prstGeom prst="rect">
            <a:avLst/>
          </a:prstGeom>
          <a:noFill/>
        </p:spPr>
        <p:txBody>
          <a:bodyPr wrap="square" rtlCol="0">
            <a:spAutoFit/>
          </a:bodyPr>
          <a:lstStyle/>
          <a:p>
            <a:r>
              <a:rPr lang="fr-FR" sz="2400" b="1" dirty="0">
                <a:solidFill>
                  <a:schemeClr val="bg1"/>
                </a:solidFill>
              </a:rPr>
              <a:t>Lagnieu  Dans L’Ain</a:t>
            </a:r>
          </a:p>
        </p:txBody>
      </p:sp>
    </p:spTree>
    <p:extLst>
      <p:ext uri="{BB962C8B-B14F-4D97-AF65-F5344CB8AC3E}">
        <p14:creationId xmlns:p14="http://schemas.microsoft.com/office/powerpoint/2010/main" val="3649639846"/>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neige, montagne&#10;&#10;Description générée automatiquement">
            <a:extLst>
              <a:ext uri="{FF2B5EF4-FFF2-40B4-BE49-F238E27FC236}">
                <a16:creationId xmlns:a16="http://schemas.microsoft.com/office/drawing/2014/main" id="{6D82DD47-1C46-B8D5-23C2-F9934EB3AB4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1"/>
            <a:ext cx="11576450" cy="6111371"/>
          </a:xfrm>
          <a:prstGeom prst="rect">
            <a:avLst/>
          </a:prstGeom>
          <a:ln w="28575">
            <a:solidFill>
              <a:schemeClr val="bg1"/>
            </a:solidFill>
          </a:ln>
        </p:spPr>
      </p:pic>
      <p:sp>
        <p:nvSpPr>
          <p:cNvPr id="4" name="ZoneTexte 3">
            <a:extLst>
              <a:ext uri="{FF2B5EF4-FFF2-40B4-BE49-F238E27FC236}">
                <a16:creationId xmlns:a16="http://schemas.microsoft.com/office/drawing/2014/main" id="{411A74A4-282A-FFFC-AEEF-D031AAAC2ABE}"/>
              </a:ext>
            </a:extLst>
          </p:cNvPr>
          <p:cNvSpPr txBox="1"/>
          <p:nvPr/>
        </p:nvSpPr>
        <p:spPr>
          <a:xfrm>
            <a:off x="4320988" y="30605"/>
            <a:ext cx="6884894" cy="461665"/>
          </a:xfrm>
          <a:prstGeom prst="rect">
            <a:avLst/>
          </a:prstGeom>
          <a:noFill/>
        </p:spPr>
        <p:txBody>
          <a:bodyPr wrap="square" rtlCol="0">
            <a:spAutoFit/>
          </a:bodyPr>
          <a:lstStyle/>
          <a:p>
            <a:r>
              <a:rPr lang="fr-FR" sz="2400" b="1" dirty="0">
                <a:solidFill>
                  <a:schemeClr val="bg1"/>
                </a:solidFill>
              </a:rPr>
              <a:t>Prat-Lys (Haute - Savoie)</a:t>
            </a:r>
          </a:p>
        </p:txBody>
      </p:sp>
    </p:spTree>
    <p:extLst>
      <p:ext uri="{BB962C8B-B14F-4D97-AF65-F5344CB8AC3E}">
        <p14:creationId xmlns:p14="http://schemas.microsoft.com/office/powerpoint/2010/main" val="131586995"/>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ciel, extérieur, eau&#10;&#10;Description générée automatiquement">
            <a:extLst>
              <a:ext uri="{FF2B5EF4-FFF2-40B4-BE49-F238E27FC236}">
                <a16:creationId xmlns:a16="http://schemas.microsoft.com/office/drawing/2014/main" id="{E5B962A1-8F87-60D8-704B-D7392FBE93E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85192"/>
            <a:ext cx="11576450" cy="6111370"/>
          </a:xfrm>
          <a:prstGeom prst="rect">
            <a:avLst/>
          </a:prstGeom>
          <a:ln w="25400">
            <a:solidFill>
              <a:schemeClr val="bg1"/>
            </a:solidFill>
          </a:ln>
        </p:spPr>
      </p:pic>
      <p:sp>
        <p:nvSpPr>
          <p:cNvPr id="4" name="ZoneTexte 3">
            <a:extLst>
              <a:ext uri="{FF2B5EF4-FFF2-40B4-BE49-F238E27FC236}">
                <a16:creationId xmlns:a16="http://schemas.microsoft.com/office/drawing/2014/main" id="{68B80706-146C-2559-23AC-0289277809BA}"/>
              </a:ext>
            </a:extLst>
          </p:cNvPr>
          <p:cNvSpPr txBox="1"/>
          <p:nvPr/>
        </p:nvSpPr>
        <p:spPr>
          <a:xfrm>
            <a:off x="4177553" y="30605"/>
            <a:ext cx="8014447" cy="461665"/>
          </a:xfrm>
          <a:prstGeom prst="rect">
            <a:avLst/>
          </a:prstGeom>
          <a:noFill/>
        </p:spPr>
        <p:txBody>
          <a:bodyPr wrap="square" rtlCol="0">
            <a:spAutoFit/>
          </a:bodyPr>
          <a:lstStyle/>
          <a:p>
            <a:r>
              <a:rPr lang="fr-FR" sz="2400" b="1" dirty="0">
                <a:solidFill>
                  <a:schemeClr val="bg1"/>
                </a:solidFill>
              </a:rPr>
              <a:t>Le Manoir de L’île Barbe</a:t>
            </a:r>
          </a:p>
        </p:txBody>
      </p:sp>
    </p:spTree>
    <p:extLst>
      <p:ext uri="{BB962C8B-B14F-4D97-AF65-F5344CB8AC3E}">
        <p14:creationId xmlns:p14="http://schemas.microsoft.com/office/powerpoint/2010/main" val="3611589896"/>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neige, extérieur, ciel, montagne&#10;&#10;Description générée automatiquement">
            <a:extLst>
              <a:ext uri="{FF2B5EF4-FFF2-40B4-BE49-F238E27FC236}">
                <a16:creationId xmlns:a16="http://schemas.microsoft.com/office/drawing/2014/main" id="{5F6902E6-23AC-F419-8322-33065896A32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47869"/>
            <a:ext cx="11576450" cy="6148694"/>
          </a:xfrm>
          <a:prstGeom prst="rect">
            <a:avLst/>
          </a:prstGeom>
          <a:ln w="25400">
            <a:solidFill>
              <a:schemeClr val="bg1"/>
            </a:solidFill>
          </a:ln>
        </p:spPr>
      </p:pic>
      <p:sp>
        <p:nvSpPr>
          <p:cNvPr id="4" name="ZoneTexte 3">
            <a:extLst>
              <a:ext uri="{FF2B5EF4-FFF2-40B4-BE49-F238E27FC236}">
                <a16:creationId xmlns:a16="http://schemas.microsoft.com/office/drawing/2014/main" id="{670846E4-BD95-4011-B06F-AEB542C2697B}"/>
              </a:ext>
            </a:extLst>
          </p:cNvPr>
          <p:cNvSpPr txBox="1"/>
          <p:nvPr/>
        </p:nvSpPr>
        <p:spPr>
          <a:xfrm>
            <a:off x="4840941" y="-44401"/>
            <a:ext cx="5827059" cy="461665"/>
          </a:xfrm>
          <a:prstGeom prst="rect">
            <a:avLst/>
          </a:prstGeom>
          <a:noFill/>
        </p:spPr>
        <p:txBody>
          <a:bodyPr wrap="square" rtlCol="0">
            <a:spAutoFit/>
          </a:bodyPr>
          <a:lstStyle/>
          <a:p>
            <a:r>
              <a:rPr lang="fr-FR" sz="2400" b="1" dirty="0">
                <a:solidFill>
                  <a:schemeClr val="bg1"/>
                </a:solidFill>
              </a:rPr>
              <a:t>Prat- de –Lys </a:t>
            </a:r>
          </a:p>
        </p:txBody>
      </p:sp>
    </p:spTree>
    <p:extLst>
      <p:ext uri="{BB962C8B-B14F-4D97-AF65-F5344CB8AC3E}">
        <p14:creationId xmlns:p14="http://schemas.microsoft.com/office/powerpoint/2010/main" val="4194714890"/>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ciel, extérieur, herbe&#10;&#10;Description générée automatiquement">
            <a:extLst>
              <a:ext uri="{FF2B5EF4-FFF2-40B4-BE49-F238E27FC236}">
                <a16:creationId xmlns:a16="http://schemas.microsoft.com/office/drawing/2014/main" id="{9462F4BA-87C3-9527-D814-B2610F8C224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29207"/>
            <a:ext cx="11576450" cy="6167355"/>
          </a:xfrm>
          <a:prstGeom prst="rect">
            <a:avLst/>
          </a:prstGeom>
          <a:ln w="25400">
            <a:solidFill>
              <a:schemeClr val="bg1"/>
            </a:solidFill>
          </a:ln>
        </p:spPr>
      </p:pic>
      <p:sp>
        <p:nvSpPr>
          <p:cNvPr id="4" name="ZoneTexte 3">
            <a:extLst>
              <a:ext uri="{FF2B5EF4-FFF2-40B4-BE49-F238E27FC236}">
                <a16:creationId xmlns:a16="http://schemas.microsoft.com/office/drawing/2014/main" id="{0B55FEFC-6382-CF2A-EF31-3BCFCC89440B}"/>
              </a:ext>
            </a:extLst>
          </p:cNvPr>
          <p:cNvSpPr txBox="1"/>
          <p:nvPr/>
        </p:nvSpPr>
        <p:spPr>
          <a:xfrm>
            <a:off x="2868707" y="0"/>
            <a:ext cx="7189694" cy="461665"/>
          </a:xfrm>
          <a:prstGeom prst="rect">
            <a:avLst/>
          </a:prstGeom>
          <a:noFill/>
        </p:spPr>
        <p:txBody>
          <a:bodyPr wrap="square" rtlCol="0">
            <a:spAutoFit/>
          </a:bodyPr>
          <a:lstStyle/>
          <a:p>
            <a:r>
              <a:rPr lang="fr-FR" sz="2400" b="1" dirty="0">
                <a:solidFill>
                  <a:schemeClr val="bg1"/>
                </a:solidFill>
              </a:rPr>
              <a:t>Vallée de La Maurienne ( Le Village de L’Ecot)</a:t>
            </a:r>
          </a:p>
        </p:txBody>
      </p:sp>
    </p:spTree>
    <p:extLst>
      <p:ext uri="{BB962C8B-B14F-4D97-AF65-F5344CB8AC3E}">
        <p14:creationId xmlns:p14="http://schemas.microsoft.com/office/powerpoint/2010/main" val="3738549129"/>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roche, herbe, extérieur&#10;&#10;Description générée automatiquement">
            <a:extLst>
              <a:ext uri="{FF2B5EF4-FFF2-40B4-BE49-F238E27FC236}">
                <a16:creationId xmlns:a16="http://schemas.microsoft.com/office/drawing/2014/main" id="{7D1C32F9-A7A7-46DC-11F9-C496967E977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47868"/>
            <a:ext cx="11576450" cy="6148693"/>
          </a:xfrm>
          <a:prstGeom prst="rect">
            <a:avLst/>
          </a:prstGeom>
          <a:ln w="25400">
            <a:solidFill>
              <a:schemeClr val="bg1"/>
            </a:solidFill>
          </a:ln>
        </p:spPr>
      </p:pic>
      <p:sp>
        <p:nvSpPr>
          <p:cNvPr id="4" name="ZoneTexte 3">
            <a:extLst>
              <a:ext uri="{FF2B5EF4-FFF2-40B4-BE49-F238E27FC236}">
                <a16:creationId xmlns:a16="http://schemas.microsoft.com/office/drawing/2014/main" id="{7C0B3B72-3D9C-6849-EF8B-AB2602F7B53B}"/>
              </a:ext>
            </a:extLst>
          </p:cNvPr>
          <p:cNvSpPr txBox="1"/>
          <p:nvPr/>
        </p:nvSpPr>
        <p:spPr>
          <a:xfrm>
            <a:off x="3780131" y="30606"/>
            <a:ext cx="8104094" cy="461665"/>
          </a:xfrm>
          <a:prstGeom prst="rect">
            <a:avLst/>
          </a:prstGeom>
          <a:noFill/>
        </p:spPr>
        <p:txBody>
          <a:bodyPr wrap="square" rtlCol="0">
            <a:spAutoFit/>
          </a:bodyPr>
          <a:lstStyle/>
          <a:p>
            <a:r>
              <a:rPr lang="fr-FR" sz="2400" b="1" dirty="0">
                <a:solidFill>
                  <a:schemeClr val="bg1"/>
                </a:solidFill>
              </a:rPr>
              <a:t>La Maurienne ( lac mont – Cenis )</a:t>
            </a:r>
          </a:p>
        </p:txBody>
      </p:sp>
    </p:spTree>
    <p:extLst>
      <p:ext uri="{BB962C8B-B14F-4D97-AF65-F5344CB8AC3E}">
        <p14:creationId xmlns:p14="http://schemas.microsoft.com/office/powerpoint/2010/main" val="1727102579"/>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terrain, pierre, extérieur, vieux&#10;&#10;Description générée automatiquement">
            <a:extLst>
              <a:ext uri="{FF2B5EF4-FFF2-40B4-BE49-F238E27FC236}">
                <a16:creationId xmlns:a16="http://schemas.microsoft.com/office/drawing/2014/main" id="{226907DE-2FB0-FD90-581D-5838A7AC1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466165"/>
            <a:ext cx="11576450" cy="6130398"/>
          </a:xfrm>
          <a:prstGeom prst="rect">
            <a:avLst/>
          </a:prstGeom>
          <a:ln w="25400">
            <a:solidFill>
              <a:schemeClr val="bg1"/>
            </a:solidFill>
          </a:ln>
        </p:spPr>
      </p:pic>
      <p:sp>
        <p:nvSpPr>
          <p:cNvPr id="4" name="ZoneTexte 3">
            <a:extLst>
              <a:ext uri="{FF2B5EF4-FFF2-40B4-BE49-F238E27FC236}">
                <a16:creationId xmlns:a16="http://schemas.microsoft.com/office/drawing/2014/main" id="{DBDAA820-BA37-ACBE-2822-AB104C0ED10D}"/>
              </a:ext>
            </a:extLst>
          </p:cNvPr>
          <p:cNvSpPr txBox="1"/>
          <p:nvPr/>
        </p:nvSpPr>
        <p:spPr>
          <a:xfrm>
            <a:off x="2082787" y="-43363"/>
            <a:ext cx="11884225" cy="461665"/>
          </a:xfrm>
          <a:prstGeom prst="rect">
            <a:avLst/>
          </a:prstGeom>
          <a:noFill/>
        </p:spPr>
        <p:txBody>
          <a:bodyPr wrap="square" rtlCol="0">
            <a:spAutoFit/>
          </a:bodyPr>
          <a:lstStyle/>
          <a:p>
            <a:r>
              <a:rPr lang="fr-FR" sz="2400" b="1" dirty="0">
                <a:solidFill>
                  <a:schemeClr val="bg1"/>
                </a:solidFill>
              </a:rPr>
              <a:t>Abbaye D’Aiguebelle  (Abbaye Cistercienne ) fondée en 1137</a:t>
            </a:r>
          </a:p>
        </p:txBody>
      </p:sp>
    </p:spTree>
    <p:extLst>
      <p:ext uri="{BB962C8B-B14F-4D97-AF65-F5344CB8AC3E}">
        <p14:creationId xmlns:p14="http://schemas.microsoft.com/office/powerpoint/2010/main" val="854954194"/>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ciel, extérieur, cité&#10;&#10;Description générée automatiquement">
            <a:extLst>
              <a:ext uri="{FF2B5EF4-FFF2-40B4-BE49-F238E27FC236}">
                <a16:creationId xmlns:a16="http://schemas.microsoft.com/office/drawing/2014/main" id="{C46CE8AD-B289-338A-BE50-BA10C9711C5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7775" y="522513"/>
            <a:ext cx="11576450" cy="6074049"/>
          </a:xfrm>
          <a:prstGeom prst="rect">
            <a:avLst/>
          </a:prstGeom>
          <a:ln w="25400">
            <a:solidFill>
              <a:schemeClr val="bg1"/>
            </a:solidFill>
          </a:ln>
        </p:spPr>
      </p:pic>
      <p:sp>
        <p:nvSpPr>
          <p:cNvPr id="4" name="ZoneTexte 3">
            <a:extLst>
              <a:ext uri="{FF2B5EF4-FFF2-40B4-BE49-F238E27FC236}">
                <a16:creationId xmlns:a16="http://schemas.microsoft.com/office/drawing/2014/main" id="{588E1C62-C398-F069-49A4-D189AB2A219A}"/>
              </a:ext>
            </a:extLst>
          </p:cNvPr>
          <p:cNvSpPr txBox="1"/>
          <p:nvPr/>
        </p:nvSpPr>
        <p:spPr>
          <a:xfrm>
            <a:off x="4855896" y="30605"/>
            <a:ext cx="7028329" cy="461665"/>
          </a:xfrm>
          <a:prstGeom prst="rect">
            <a:avLst/>
          </a:prstGeom>
          <a:noFill/>
        </p:spPr>
        <p:txBody>
          <a:bodyPr wrap="square" rtlCol="0">
            <a:spAutoFit/>
          </a:bodyPr>
          <a:lstStyle/>
          <a:p>
            <a:r>
              <a:rPr lang="fr-FR" sz="2400" b="1" dirty="0">
                <a:solidFill>
                  <a:schemeClr val="bg1"/>
                </a:solidFill>
              </a:rPr>
              <a:t>Rhône   Escale à Lyon</a:t>
            </a:r>
          </a:p>
        </p:txBody>
      </p:sp>
    </p:spTree>
    <p:extLst>
      <p:ext uri="{BB962C8B-B14F-4D97-AF65-F5344CB8AC3E}">
        <p14:creationId xmlns:p14="http://schemas.microsoft.com/office/powerpoint/2010/main" val="2736803786"/>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10;&#10;Description générée automatiquement">
            <a:extLst>
              <a:ext uri="{FF2B5EF4-FFF2-40B4-BE49-F238E27FC236}">
                <a16:creationId xmlns:a16="http://schemas.microsoft.com/office/drawing/2014/main" id="{F397190A-16BF-EA52-AC5D-D4059A5669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07775" y="466531"/>
            <a:ext cx="11576450" cy="6130032"/>
          </a:xfrm>
          <a:prstGeom prst="rect">
            <a:avLst/>
          </a:prstGeom>
          <a:ln w="31750">
            <a:solidFill>
              <a:schemeClr val="bg1"/>
            </a:solidFill>
          </a:ln>
        </p:spPr>
      </p:pic>
      <p:sp>
        <p:nvSpPr>
          <p:cNvPr id="4" name="ZoneTexte 3">
            <a:extLst>
              <a:ext uri="{FF2B5EF4-FFF2-40B4-BE49-F238E27FC236}">
                <a16:creationId xmlns:a16="http://schemas.microsoft.com/office/drawing/2014/main" id="{10FD840C-FB19-4716-7CAF-F2F01D890172}"/>
              </a:ext>
            </a:extLst>
          </p:cNvPr>
          <p:cNvSpPr txBox="1"/>
          <p:nvPr/>
        </p:nvSpPr>
        <p:spPr>
          <a:xfrm>
            <a:off x="4303059" y="30604"/>
            <a:ext cx="7835153" cy="461665"/>
          </a:xfrm>
          <a:prstGeom prst="rect">
            <a:avLst/>
          </a:prstGeom>
          <a:noFill/>
        </p:spPr>
        <p:txBody>
          <a:bodyPr wrap="square" rtlCol="0">
            <a:spAutoFit/>
          </a:bodyPr>
          <a:lstStyle/>
          <a:p>
            <a:r>
              <a:rPr lang="fr-FR" sz="2400" b="1" dirty="0">
                <a:solidFill>
                  <a:schemeClr val="bg1"/>
                </a:solidFill>
              </a:rPr>
              <a:t>Megève (Haute – Savoie )</a:t>
            </a:r>
          </a:p>
        </p:txBody>
      </p:sp>
    </p:spTree>
    <p:extLst>
      <p:ext uri="{BB962C8B-B14F-4D97-AF65-F5344CB8AC3E}">
        <p14:creationId xmlns:p14="http://schemas.microsoft.com/office/powerpoint/2010/main" val="3532486201"/>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59451263-4863-231D-39AA-4929367E6C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4562" y="429208"/>
            <a:ext cx="11495315" cy="6158205"/>
          </a:xfrm>
          <a:prstGeom prst="rect">
            <a:avLst/>
          </a:prstGeom>
        </p:spPr>
      </p:pic>
      <p:sp>
        <p:nvSpPr>
          <p:cNvPr id="4" name="ZoneTexte 3">
            <a:extLst>
              <a:ext uri="{FF2B5EF4-FFF2-40B4-BE49-F238E27FC236}">
                <a16:creationId xmlns:a16="http://schemas.microsoft.com/office/drawing/2014/main" id="{D7801B89-14C7-A6CC-AB37-39B1413E9376}"/>
              </a:ext>
            </a:extLst>
          </p:cNvPr>
          <p:cNvSpPr txBox="1"/>
          <p:nvPr/>
        </p:nvSpPr>
        <p:spPr>
          <a:xfrm>
            <a:off x="3239004" y="39754"/>
            <a:ext cx="8952996" cy="461665"/>
          </a:xfrm>
          <a:prstGeom prst="rect">
            <a:avLst/>
          </a:prstGeom>
          <a:noFill/>
        </p:spPr>
        <p:txBody>
          <a:bodyPr wrap="square" rtlCol="0">
            <a:spAutoFit/>
          </a:bodyPr>
          <a:lstStyle/>
          <a:p>
            <a:r>
              <a:rPr lang="fr-FR" sz="2400" b="1" dirty="0">
                <a:solidFill>
                  <a:schemeClr val="bg1"/>
                </a:solidFill>
              </a:rPr>
              <a:t>Les Bulles à Grenoble (Montée à la Bastille )</a:t>
            </a:r>
          </a:p>
        </p:txBody>
      </p:sp>
    </p:spTree>
    <p:extLst>
      <p:ext uri="{BB962C8B-B14F-4D97-AF65-F5344CB8AC3E}">
        <p14:creationId xmlns:p14="http://schemas.microsoft.com/office/powerpoint/2010/main" val="3531889031"/>
      </p:ext>
    </p:extLst>
  </p:cSld>
  <p:clrMapOvr>
    <a:masterClrMapping/>
  </p:clrMapOvr>
  <mc:AlternateContent xmlns:mc="http://schemas.openxmlformats.org/markup-compatibility/2006">
    <mc:Choice xmlns:p14="http://schemas.microsoft.com/office/powerpoint/2010/main" Requires="p14">
      <p:transition spd="slow" p14:dur="5000" advClick="0" advTm="14000">
        <p14:flip dir="r"/>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247</Words>
  <Application>Microsoft Office PowerPoint</Application>
  <PresentationFormat>Grand écran</PresentationFormat>
  <Paragraphs>32</Paragraphs>
  <Slides>30</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30</vt:i4>
      </vt:variant>
    </vt:vector>
  </HeadingPairs>
  <TitlesOfParts>
    <vt:vector size="36" baseType="lpstr">
      <vt:lpstr>Algerian</vt:lpstr>
      <vt:lpstr>Arial</vt:lpstr>
      <vt:lpstr>Calibri</vt:lpstr>
      <vt:lpstr>Calibri Light</vt:lpstr>
      <vt:lpstr>Rockwell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14</cp:revision>
  <dcterms:created xsi:type="dcterms:W3CDTF">2022-04-09T03:54:21Z</dcterms:created>
  <dcterms:modified xsi:type="dcterms:W3CDTF">2022-05-05T08:31:07Z</dcterms:modified>
</cp:coreProperties>
</file>