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79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80" r:id="rId22"/>
    <p:sldId id="281" r:id="rId23"/>
    <p:sldId id="282" r:id="rId24"/>
    <p:sldId id="284" r:id="rId25"/>
    <p:sldId id="285" r:id="rId26"/>
    <p:sldId id="286" r:id="rId27"/>
    <p:sldId id="287" r:id="rId28"/>
    <p:sldId id="290" r:id="rId29"/>
    <p:sldId id="288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HkLuwpSo9KMyTmJzpximQ==" hashData="p/0F1BkmM/PsHI9FJ8sKTA/9IxJdrvkF7iYIpWo/fA/mInrNcfdzbxw9M48svXwjo106C5FLA93XCdzuheVtn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>
      <p:cViewPr varScale="1">
        <p:scale>
          <a:sx n="65" d="100"/>
          <a:sy n="65" d="100"/>
        </p:scale>
        <p:origin x="4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3D065-710B-40F1-BA9B-2252B08FD0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8CA6000-DFC6-410F-B0B5-EC2785A37B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721CAF-8340-452F-B476-32E95A86E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08/05/2022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DC0C5F-F6EA-40E0-AAE0-2324F9B46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91F47B-C0EC-414D-9C06-551217178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230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689770-5F7B-427E-BBD9-EA5148308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11E6A4-B940-4989-99C7-9370F8CD6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F4EFF5-9363-4F7E-AED6-95DF972AB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08/05/2022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EBA630-1D77-4758-8A75-916189760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F111A4-70D4-41C7-B785-694ABB1D0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67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7194CB-7D25-4E5B-9CBF-CC193ED37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F610E5-4FC8-40E3-8E55-875D57ED70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42041C-9768-4ED3-9348-700239295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08/05/2022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A70B0A-342E-4746-BEAC-73C983EC4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7263CC-2469-44DE-89F1-21919BE92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693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F9F5DE-CFC8-40F3-B267-B9F1DFFB9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26B0F9-82A5-429E-B5CB-45B5E8ABEB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1F46D21-75B2-4EB8-BC96-8FA597347C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AB53BCA-ABC1-4D7D-AD7E-5C5E9BEA8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08/05/2022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ECE314-DE5F-48BC-B4E6-44A46A5C4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C96116-4D45-4D40-932C-C0412C977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10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886BFC-3B84-4BEC-87AD-AE5BD9474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EDD56C-CBB9-45AD-B740-2EDD1910F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600AC43-CC10-40B9-8E65-8990F2D328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F513BA8-0324-4BD6-BE15-CD6F7B31C9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D6709C1-FCB4-4AB6-8EAB-C663FB00EB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147E447-4A7E-4BC4-866B-E6F3568EF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08/05/2022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F028001-1FF1-4F52-ABA9-544C03350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C130477-A54B-4DA6-8A78-A2BB07196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317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0E3F9E-6501-425F-B372-3D953D888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A734DD5-6B6F-4B90-A87B-199F7EDD2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08/05/2022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C858E8C-9A6E-4987-BD2A-EFC2B125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F7B16EA-B419-4F02-B768-D1B3A5DD8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067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3319E32-DF13-4615-A764-1F64F16D4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08/05/2022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D65725C-1D27-47E9-9994-B0230C97F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8BD6770-99F8-4B78-8603-B809F7A2D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892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9B4D0B-3B6C-40F1-A826-EBD4C0A94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7D7D68-8A66-4BEE-98B3-12A0016E2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CFF6B8-BCFB-451F-807C-41806E9C3D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1A505B-3AEA-489A-99EA-A6FF1747F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08/05/2022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F7BED7-9878-4E84-BF62-C659D0BD4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FEBAAB-AE85-4028-AAA7-73267176E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5998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DCEEF-B655-4CC8-9701-81B088D90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673AC89-A3F3-446F-A12E-04EF5D3EEF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DF960C1-DD41-4B5F-B6A2-E4117A90C4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4A9FF7-5B00-4700-9EC2-0DE02F013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08/05/2022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56464E-85AD-4B0C-A5D6-D0144B694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8A0A58-46EF-44C4-94A8-1DBA44D0F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486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F6F57C-2D20-4E2C-9054-F4B764051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6941781-B011-4733-A59B-3EA6D0352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F568A3-CFA4-4F6C-958F-2ED4A973A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08/05/2022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559121-661C-4620-8F12-9B29B44C1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EC2156-99C8-4D31-B809-A633FCB11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79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E766793-5896-4FFD-A023-C2AF5E85A5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A86963D-D812-4842-AB10-4832D3564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A1418B-2C60-439B-A496-113A1DBB4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08/05/2022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B11DDA-2B02-4C2E-A647-2E53746CB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B860A5-BA52-4052-B2E6-1C99904DC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173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FF2E37F-DE7D-4CFB-880F-816FAF589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B5A332-420C-4BD7-8819-74A9816B3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256F8C-194A-4A25-9901-CFC38A8758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B8C11-3351-4185-80BE-9E59A83ED5B3}" type="datetimeFigureOut">
              <a:rPr lang="fr-FR" smtClean="0"/>
              <a:t>08/05/2022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6F7418-D3AA-4E48-B1E5-808BBF4BCE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909173-1BFD-4572-BB26-D91943725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96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26FDB66-6F21-67D5-E56C-753DFA24CEC0}"/>
              </a:ext>
            </a:extLst>
          </p:cNvPr>
          <p:cNvSpPr/>
          <p:nvPr/>
        </p:nvSpPr>
        <p:spPr>
          <a:xfrm>
            <a:off x="2122698" y="1890703"/>
            <a:ext cx="7242527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Lorient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7FFEFDC-C428-8F1E-9EA1-78A1B57F9485}"/>
              </a:ext>
            </a:extLst>
          </p:cNvPr>
          <p:cNvSpPr/>
          <p:nvPr/>
        </p:nvSpPr>
        <p:spPr>
          <a:xfrm>
            <a:off x="2949678" y="2433484"/>
            <a:ext cx="5545393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Vous Propose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84DC02-EB07-0F93-F148-1EDCFEC9A160}"/>
              </a:ext>
            </a:extLst>
          </p:cNvPr>
          <p:cNvSpPr/>
          <p:nvPr/>
        </p:nvSpPr>
        <p:spPr>
          <a:xfrm>
            <a:off x="2802194" y="3038168"/>
            <a:ext cx="5810863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La Ville De Roses  Espagne</a:t>
            </a:r>
          </a:p>
        </p:txBody>
      </p:sp>
    </p:spTree>
    <p:extLst>
      <p:ext uri="{BB962C8B-B14F-4D97-AF65-F5344CB8AC3E}">
        <p14:creationId xmlns:p14="http://schemas.microsoft.com/office/powerpoint/2010/main" val="801859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  <p:sndAc>
          <p:stSnd loop="1">
            <p:snd r:embed="rId2" name="videoplayback.wav"/>
          </p:stSnd>
        </p:sndAc>
      </p:transition>
    </mc:Choice>
    <mc:Fallback>
      <p:transition spd="slow" advClick="0" advTm="18000">
        <p:fade/>
        <p:sndAc>
          <p:stSnd loop="1">
            <p:snd r:embed="rId2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4A7517-B3D2-634C-1746-1A96850DD08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Roses ou Rosas est une commune de la comarque de l'Alt </a:t>
            </a:r>
            <a:r>
              <a:rPr lang="fr-FR" sz="4400" b="1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Empordà</a:t>
            </a:r>
            <a:r>
              <a:rPr lang="fr-FR" sz="44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province de Gérone, en Catalogne. La ville est au centre de la baie à laquelle elle donne le nom – baie de Roses – et à l'extrême nord du golfe de Roses. C'est un centre touristique avec de nombreuses urbanisations, hôtels et équipements, deux ports</a:t>
            </a:r>
          </a:p>
        </p:txBody>
      </p:sp>
    </p:spTree>
    <p:extLst>
      <p:ext uri="{BB962C8B-B14F-4D97-AF65-F5344CB8AC3E}">
        <p14:creationId xmlns:p14="http://schemas.microsoft.com/office/powerpoint/2010/main" val="2815059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455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eau, nature&#10;&#10;Description générée automatiquement">
            <a:extLst>
              <a:ext uri="{FF2B5EF4-FFF2-40B4-BE49-F238E27FC236}">
                <a16:creationId xmlns:a16="http://schemas.microsoft.com/office/drawing/2014/main" id="{9275D173-47EA-57F6-CC64-FB6E47E67C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8275" cmpd="tri">
            <a:solidFill>
              <a:schemeClr val="accent6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E29A411-EED6-BC00-4EB2-330F41EDB6CD}"/>
              </a:ext>
            </a:extLst>
          </p:cNvPr>
          <p:cNvSpPr txBox="1"/>
          <p:nvPr/>
        </p:nvSpPr>
        <p:spPr>
          <a:xfrm>
            <a:off x="4973927" y="81703"/>
            <a:ext cx="8017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Station Balnéaire</a:t>
            </a:r>
          </a:p>
        </p:txBody>
      </p:sp>
    </p:spTree>
    <p:extLst>
      <p:ext uri="{BB962C8B-B14F-4D97-AF65-F5344CB8AC3E}">
        <p14:creationId xmlns:p14="http://schemas.microsoft.com/office/powerpoint/2010/main" val="3587199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D55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herbe, ciel, arbre&#10;&#10;Description générée automatiquement">
            <a:extLst>
              <a:ext uri="{FF2B5EF4-FFF2-40B4-BE49-F238E27FC236}">
                <a16:creationId xmlns:a16="http://schemas.microsoft.com/office/drawing/2014/main" id="{DDF21588-5F96-613B-714D-B26D345265A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3675" cmpd="tri">
            <a:solidFill>
              <a:schemeClr val="accent6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F363642-5C2A-577C-4022-46A0EBFE4DFD}"/>
              </a:ext>
            </a:extLst>
          </p:cNvPr>
          <p:cNvSpPr txBox="1"/>
          <p:nvPr/>
        </p:nvSpPr>
        <p:spPr>
          <a:xfrm>
            <a:off x="4586378" y="116598"/>
            <a:ext cx="54518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‘ </a:t>
            </a:r>
            <a:r>
              <a:rPr lang="fr-FR" sz="2000" b="1" dirty="0">
                <a:solidFill>
                  <a:schemeClr val="bg1"/>
                </a:solidFill>
              </a:rPr>
              <a:t>Castrum ‘ au Puig Rom</a:t>
            </a:r>
          </a:p>
        </p:txBody>
      </p:sp>
    </p:spTree>
    <p:extLst>
      <p:ext uri="{BB962C8B-B14F-4D97-AF65-F5344CB8AC3E}">
        <p14:creationId xmlns:p14="http://schemas.microsoft.com/office/powerpoint/2010/main" val="2808968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35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bâtiment, château&#10;&#10;Description générée automatiquement">
            <a:extLst>
              <a:ext uri="{FF2B5EF4-FFF2-40B4-BE49-F238E27FC236}">
                <a16:creationId xmlns:a16="http://schemas.microsoft.com/office/drawing/2014/main" id="{7042D864-0CFF-3F51-E054-34940610783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80975" cmpd="tri">
            <a:solidFill>
              <a:srgbClr val="00B05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19B6D7E-A1C3-7BF2-1129-778C7763176F}"/>
              </a:ext>
            </a:extLst>
          </p:cNvPr>
          <p:cNvSpPr txBox="1"/>
          <p:nvPr/>
        </p:nvSpPr>
        <p:spPr>
          <a:xfrm>
            <a:off x="4813539" y="63330"/>
            <a:ext cx="62972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Château de la Trinité</a:t>
            </a:r>
          </a:p>
        </p:txBody>
      </p:sp>
    </p:spTree>
    <p:extLst>
      <p:ext uri="{BB962C8B-B14F-4D97-AF65-F5344CB8AC3E}">
        <p14:creationId xmlns:p14="http://schemas.microsoft.com/office/powerpoint/2010/main" val="303095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953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bre, palmier, extérieur, ligné&#10;&#10;Description générée automatiquement">
            <a:extLst>
              <a:ext uri="{FF2B5EF4-FFF2-40B4-BE49-F238E27FC236}">
                <a16:creationId xmlns:a16="http://schemas.microsoft.com/office/drawing/2014/main" id="{BA2E53B4-39DF-B268-5EDD-57E53F1D21A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80975" cmpd="tri">
            <a:solidFill>
              <a:srgbClr val="00B05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CBB95D2-71E7-0FD8-819F-1380E6198F0C}"/>
              </a:ext>
            </a:extLst>
          </p:cNvPr>
          <p:cNvSpPr txBox="1"/>
          <p:nvPr/>
        </p:nvSpPr>
        <p:spPr>
          <a:xfrm>
            <a:off x="3387944" y="111436"/>
            <a:ext cx="81605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promenade Maritime  Bordée de Palmiers</a:t>
            </a:r>
          </a:p>
        </p:txBody>
      </p:sp>
    </p:spTree>
    <p:extLst>
      <p:ext uri="{BB962C8B-B14F-4D97-AF65-F5344CB8AC3E}">
        <p14:creationId xmlns:p14="http://schemas.microsoft.com/office/powerpoint/2010/main" val="3756442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D46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palmier, plage&#10;&#10;Description générée automatiquement">
            <a:extLst>
              <a:ext uri="{FF2B5EF4-FFF2-40B4-BE49-F238E27FC236}">
                <a16:creationId xmlns:a16="http://schemas.microsoft.com/office/drawing/2014/main" id="{490F1B12-D3E1-08EB-5B11-D8F8FEB42C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7800" cmpd="tri">
            <a:solidFill>
              <a:srgbClr val="00B05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84EB70A-1402-4825-CE6D-FBCDEFE8B5BF}"/>
              </a:ext>
            </a:extLst>
          </p:cNvPr>
          <p:cNvSpPr txBox="1"/>
          <p:nvPr/>
        </p:nvSpPr>
        <p:spPr>
          <a:xfrm>
            <a:off x="3111260" y="81703"/>
            <a:ext cx="7677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Coucher de Soleil sur la Promenade  maritime</a:t>
            </a:r>
          </a:p>
        </p:txBody>
      </p:sp>
    </p:spTree>
    <p:extLst>
      <p:ext uri="{BB962C8B-B14F-4D97-AF65-F5344CB8AC3E}">
        <p14:creationId xmlns:p14="http://schemas.microsoft.com/office/powerpoint/2010/main" val="3766588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eau, ignorant&#10;&#10;Description générée automatiquement">
            <a:extLst>
              <a:ext uri="{FF2B5EF4-FFF2-40B4-BE49-F238E27FC236}">
                <a16:creationId xmlns:a16="http://schemas.microsoft.com/office/drawing/2014/main" id="{27744FAF-0AB3-CAD7-2E1F-D0DBFB914F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1" y="237744"/>
            <a:ext cx="6144768" cy="6382512"/>
          </a:xfrm>
          <a:prstGeom prst="rect">
            <a:avLst/>
          </a:prstGeom>
          <a:ln w="31750">
            <a:solidFill>
              <a:srgbClr val="00B05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525272-F61A-1925-DB20-691B24D06491}"/>
              </a:ext>
            </a:extLst>
          </p:cNvPr>
          <p:cNvSpPr txBox="1"/>
          <p:nvPr/>
        </p:nvSpPr>
        <p:spPr>
          <a:xfrm>
            <a:off x="7107129" y="5085424"/>
            <a:ext cx="3950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Vieux Phare</a:t>
            </a:r>
          </a:p>
        </p:txBody>
      </p:sp>
    </p:spTree>
    <p:extLst>
      <p:ext uri="{BB962C8B-B14F-4D97-AF65-F5344CB8AC3E}">
        <p14:creationId xmlns:p14="http://schemas.microsoft.com/office/powerpoint/2010/main" val="1835275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64E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ciel, nature, montagne&#10;&#10;Description générée automatiquement">
            <a:extLst>
              <a:ext uri="{FF2B5EF4-FFF2-40B4-BE49-F238E27FC236}">
                <a16:creationId xmlns:a16="http://schemas.microsoft.com/office/drawing/2014/main" id="{4C0DFDC6-D3D0-8BF8-9CB9-CDB9740BF65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5100" cmpd="tri">
            <a:solidFill>
              <a:srgbClr val="00B05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CF6CCC2-D876-6ED4-83A9-CDF497DCF793}"/>
              </a:ext>
            </a:extLst>
          </p:cNvPr>
          <p:cNvSpPr txBox="1"/>
          <p:nvPr/>
        </p:nvSpPr>
        <p:spPr>
          <a:xfrm>
            <a:off x="3910642" y="149594"/>
            <a:ext cx="63662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Vue Sur Roses  et le port  de Plaisance</a:t>
            </a:r>
          </a:p>
        </p:txBody>
      </p:sp>
    </p:spTree>
    <p:extLst>
      <p:ext uri="{BB962C8B-B14F-4D97-AF65-F5344CB8AC3E}">
        <p14:creationId xmlns:p14="http://schemas.microsoft.com/office/powerpoint/2010/main" val="1099391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37D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eau, ciel, extérieur&#10;&#10;Description générée automatiquement">
            <a:extLst>
              <a:ext uri="{FF2B5EF4-FFF2-40B4-BE49-F238E27FC236}">
                <a16:creationId xmlns:a16="http://schemas.microsoft.com/office/drawing/2014/main" id="{D0D0D2D0-1DE8-61FD-2839-4051F83791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52400" cmpd="tri">
            <a:solidFill>
              <a:srgbClr val="00B05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C90BB92-D05D-449D-4AAF-6F918B9DDF1F}"/>
              </a:ext>
            </a:extLst>
          </p:cNvPr>
          <p:cNvSpPr txBox="1"/>
          <p:nvPr/>
        </p:nvSpPr>
        <p:spPr>
          <a:xfrm>
            <a:off x="4801722" y="81704"/>
            <a:ext cx="78672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Sculpture  sur la Plage</a:t>
            </a:r>
          </a:p>
        </p:txBody>
      </p:sp>
    </p:spTree>
    <p:extLst>
      <p:ext uri="{BB962C8B-B14F-4D97-AF65-F5344CB8AC3E}">
        <p14:creationId xmlns:p14="http://schemas.microsoft.com/office/powerpoint/2010/main" val="135920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E90EB45-EEE9-4563-8179-65EF62AE0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extérieur, plage, ciel, eau&#10;&#10;Description générée automatiquement">
            <a:extLst>
              <a:ext uri="{FF2B5EF4-FFF2-40B4-BE49-F238E27FC236}">
                <a16:creationId xmlns:a16="http://schemas.microsoft.com/office/drawing/2014/main" id="{2244088F-DFC1-6FD3-62E5-CFB1BD4B46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3333" y="643467"/>
            <a:ext cx="4178299" cy="5571066"/>
          </a:xfrm>
          <a:prstGeom prst="rect">
            <a:avLst/>
          </a:prstGeom>
          <a:ln w="127000" cmpd="tri">
            <a:solidFill>
              <a:srgbClr val="00B050"/>
            </a:solidFill>
          </a:ln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3D0EF74-AD1E-4FD9-914D-8EC9058EB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eau, plage&#10;&#10;Description générée automatiquement">
            <a:extLst>
              <a:ext uri="{FF2B5EF4-FFF2-40B4-BE49-F238E27FC236}">
                <a16:creationId xmlns:a16="http://schemas.microsoft.com/office/drawing/2014/main" id="{22A7D136-7419-BEB5-CDBC-C420EAA3777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1257" y="643467"/>
            <a:ext cx="4136516" cy="5571066"/>
          </a:xfrm>
          <a:prstGeom prst="rect">
            <a:avLst/>
          </a:prstGeom>
          <a:ln w="142875" cmpd="tri">
            <a:solidFill>
              <a:srgbClr val="00B05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6DD51BD-C075-6EED-E6AE-A1C8FCA77276}"/>
              </a:ext>
            </a:extLst>
          </p:cNvPr>
          <p:cNvSpPr txBox="1"/>
          <p:nvPr/>
        </p:nvSpPr>
        <p:spPr>
          <a:xfrm>
            <a:off x="224287" y="-1"/>
            <a:ext cx="10351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1/ reconstitution d’une ancre romaine sur la Promenade du bord de mer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C9A8A2F-47B1-A5E2-35BF-50C91EBBFEFE}"/>
              </a:ext>
            </a:extLst>
          </p:cNvPr>
          <p:cNvSpPr txBox="1"/>
          <p:nvPr/>
        </p:nvSpPr>
        <p:spPr>
          <a:xfrm>
            <a:off x="7188363" y="6339539"/>
            <a:ext cx="54116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2</a:t>
            </a:r>
            <a:r>
              <a:rPr lang="fr-FR" sz="2000" b="1" dirty="0">
                <a:solidFill>
                  <a:schemeClr val="bg1"/>
                </a:solidFill>
              </a:rPr>
              <a:t>/ sur la promenade du bord de mer</a:t>
            </a:r>
          </a:p>
        </p:txBody>
      </p:sp>
    </p:spTree>
    <p:extLst>
      <p:ext uri="{BB962C8B-B14F-4D97-AF65-F5344CB8AC3E}">
        <p14:creationId xmlns:p14="http://schemas.microsoft.com/office/powerpoint/2010/main" val="253643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24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bre, extérieur, nature, eau&#10;&#10;Description générée automatiquement">
            <a:extLst>
              <a:ext uri="{FF2B5EF4-FFF2-40B4-BE49-F238E27FC236}">
                <a16:creationId xmlns:a16="http://schemas.microsoft.com/office/drawing/2014/main" id="{DD3EC966-4EE6-DE31-D644-6D0FB480A84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4625" cmpd="tri">
            <a:solidFill>
              <a:srgbClr val="00B05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9E29164-1B10-7757-DD47-F887D69BB332}"/>
              </a:ext>
            </a:extLst>
          </p:cNvPr>
          <p:cNvSpPr txBox="1"/>
          <p:nvPr/>
        </p:nvSpPr>
        <p:spPr>
          <a:xfrm>
            <a:off x="3088257" y="71461"/>
            <a:ext cx="71771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Restaurant ‘ El </a:t>
            </a:r>
            <a:r>
              <a:rPr lang="fr-FR" sz="2000" b="1" dirty="0" err="1">
                <a:solidFill>
                  <a:schemeClr val="bg1"/>
                </a:solidFill>
              </a:rPr>
              <a:t>Bulli</a:t>
            </a:r>
            <a:r>
              <a:rPr lang="fr-FR" sz="2000" b="1" dirty="0">
                <a:solidFill>
                  <a:schemeClr val="bg1"/>
                </a:solidFill>
              </a:rPr>
              <a:t> ‘ de Ferran </a:t>
            </a:r>
            <a:r>
              <a:rPr lang="fr-FR" sz="2000" b="1" dirty="0" err="1">
                <a:solidFill>
                  <a:schemeClr val="bg1"/>
                </a:solidFill>
              </a:rPr>
              <a:t>Adrià</a:t>
            </a:r>
            <a:r>
              <a:rPr lang="fr-FR" sz="2000" b="1" dirty="0">
                <a:solidFill>
                  <a:schemeClr val="bg1"/>
                </a:solidFill>
              </a:rPr>
              <a:t> à Cala </a:t>
            </a:r>
            <a:r>
              <a:rPr lang="fr-FR" sz="2000" b="1" dirty="0" err="1">
                <a:solidFill>
                  <a:schemeClr val="bg1"/>
                </a:solidFill>
              </a:rPr>
              <a:t>montjoi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768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13C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extérieur, pierre, brique&#10;&#10;Description générée automatiquement">
            <a:extLst>
              <a:ext uri="{FF2B5EF4-FFF2-40B4-BE49-F238E27FC236}">
                <a16:creationId xmlns:a16="http://schemas.microsoft.com/office/drawing/2014/main" id="{E9B6F005-62A1-2166-1755-71F65F8F99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84150" cmpd="tri">
            <a:solidFill>
              <a:srgbClr val="00B05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22F92A4-78D4-5A10-1CE9-898BEC452FF5}"/>
              </a:ext>
            </a:extLst>
          </p:cNvPr>
          <p:cNvSpPr txBox="1"/>
          <p:nvPr/>
        </p:nvSpPr>
        <p:spPr>
          <a:xfrm>
            <a:off x="3324045" y="86052"/>
            <a:ext cx="68666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Entrée de la citadelle de Roses (Porte de la mer)</a:t>
            </a:r>
          </a:p>
        </p:txBody>
      </p:sp>
    </p:spTree>
    <p:extLst>
      <p:ext uri="{BB962C8B-B14F-4D97-AF65-F5344CB8AC3E}">
        <p14:creationId xmlns:p14="http://schemas.microsoft.com/office/powerpoint/2010/main" val="3883124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A59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herbe, ciel, extérieur, champ&#10;&#10;Description générée automatiquement">
            <a:extLst>
              <a:ext uri="{FF2B5EF4-FFF2-40B4-BE49-F238E27FC236}">
                <a16:creationId xmlns:a16="http://schemas.microsoft.com/office/drawing/2014/main" id="{5F914624-7627-3335-F655-73B8922F92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1450" cmpd="tri">
            <a:solidFill>
              <a:srgbClr val="00B05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AF3E3FF-D7AF-4AD8-7035-6BB0F88B4481}"/>
              </a:ext>
            </a:extLst>
          </p:cNvPr>
          <p:cNvSpPr txBox="1"/>
          <p:nvPr/>
        </p:nvSpPr>
        <p:spPr>
          <a:xfrm>
            <a:off x="5449336" y="161654"/>
            <a:ext cx="57451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Citadelle</a:t>
            </a:r>
          </a:p>
        </p:txBody>
      </p:sp>
    </p:spTree>
    <p:extLst>
      <p:ext uri="{BB962C8B-B14F-4D97-AF65-F5344CB8AC3E}">
        <p14:creationId xmlns:p14="http://schemas.microsoft.com/office/powerpoint/2010/main" val="2103152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bâtiment, extérieur&#10;&#10;Description générée automatiquement">
            <a:extLst>
              <a:ext uri="{FF2B5EF4-FFF2-40B4-BE49-F238E27FC236}">
                <a16:creationId xmlns:a16="http://schemas.microsoft.com/office/drawing/2014/main" id="{7859F798-2EEE-85E8-8BB0-56FD974EE1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3064" y="530352"/>
            <a:ext cx="10405872" cy="6144768"/>
          </a:xfrm>
          <a:prstGeom prst="rect">
            <a:avLst/>
          </a:prstGeom>
          <a:ln w="34925">
            <a:solidFill>
              <a:srgbClr val="00B05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6E47F0-A719-2B2F-9410-78B6E4A8F39E}"/>
              </a:ext>
            </a:extLst>
          </p:cNvPr>
          <p:cNvSpPr txBox="1"/>
          <p:nvPr/>
        </p:nvSpPr>
        <p:spPr>
          <a:xfrm>
            <a:off x="4261450" y="130242"/>
            <a:ext cx="61420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Les Fortifications médiévales </a:t>
            </a:r>
          </a:p>
        </p:txBody>
      </p:sp>
    </p:spTree>
    <p:extLst>
      <p:ext uri="{BB962C8B-B14F-4D97-AF65-F5344CB8AC3E}">
        <p14:creationId xmlns:p14="http://schemas.microsoft.com/office/powerpoint/2010/main" val="2146663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062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bre, extérieur, bâtiment, roche&#10;&#10;Description générée automatiquement">
            <a:extLst>
              <a:ext uri="{FF2B5EF4-FFF2-40B4-BE49-F238E27FC236}">
                <a16:creationId xmlns:a16="http://schemas.microsoft.com/office/drawing/2014/main" id="{CB33166E-30F9-BEF0-DE4B-53482B7BEF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5100" cmpd="tri">
            <a:solidFill>
              <a:srgbClr val="00B05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BEEF50D-60A6-E577-607B-09116BFB0AA9}"/>
              </a:ext>
            </a:extLst>
          </p:cNvPr>
          <p:cNvSpPr txBox="1"/>
          <p:nvPr/>
        </p:nvSpPr>
        <p:spPr>
          <a:xfrm>
            <a:off x="4796603" y="81704"/>
            <a:ext cx="69183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</a:t>
            </a:r>
            <a:r>
              <a:rPr lang="fr-FR" sz="2000" b="1" dirty="0" err="1">
                <a:solidFill>
                  <a:schemeClr val="bg1"/>
                </a:solidFill>
              </a:rPr>
              <a:t>Cossi</a:t>
            </a:r>
            <a:r>
              <a:rPr lang="fr-FR" sz="2000" b="1" dirty="0">
                <a:solidFill>
                  <a:schemeClr val="bg1"/>
                </a:solidFill>
              </a:rPr>
              <a:t> De la Reina </a:t>
            </a:r>
          </a:p>
        </p:txBody>
      </p:sp>
    </p:spTree>
    <p:extLst>
      <p:ext uri="{BB962C8B-B14F-4D97-AF65-F5344CB8AC3E}">
        <p14:creationId xmlns:p14="http://schemas.microsoft.com/office/powerpoint/2010/main" val="4176209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D5C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herbe, montagne, ciel, extérieur&#10;&#10;Description générée automatiquement">
            <a:extLst>
              <a:ext uri="{FF2B5EF4-FFF2-40B4-BE49-F238E27FC236}">
                <a16:creationId xmlns:a16="http://schemas.microsoft.com/office/drawing/2014/main" id="{90E21C0B-0165-172B-3634-E6FE75E495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8275" cmpd="tri">
            <a:solidFill>
              <a:srgbClr val="00B05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9B6B018-28E1-24D8-96BB-FE34D2998285}"/>
              </a:ext>
            </a:extLst>
          </p:cNvPr>
          <p:cNvSpPr txBox="1"/>
          <p:nvPr/>
        </p:nvSpPr>
        <p:spPr>
          <a:xfrm>
            <a:off x="4169112" y="81704"/>
            <a:ext cx="88800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Vue intérieure de la Citadelle</a:t>
            </a:r>
          </a:p>
        </p:txBody>
      </p:sp>
    </p:spTree>
    <p:extLst>
      <p:ext uri="{BB962C8B-B14F-4D97-AF65-F5344CB8AC3E}">
        <p14:creationId xmlns:p14="http://schemas.microsoft.com/office/powerpoint/2010/main" val="4032078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052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terrain, arbre, bâtiment&#10;&#10;Description générée automatiquement">
            <a:extLst>
              <a:ext uri="{FF2B5EF4-FFF2-40B4-BE49-F238E27FC236}">
                <a16:creationId xmlns:a16="http://schemas.microsoft.com/office/drawing/2014/main" id="{5229EE15-793B-9C9C-DD56-0619D6C9756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80975" cmpd="tri">
            <a:solidFill>
              <a:srgbClr val="00B05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F769776-C926-669C-6F1A-488F5A29573F}"/>
              </a:ext>
            </a:extLst>
          </p:cNvPr>
          <p:cNvSpPr txBox="1"/>
          <p:nvPr/>
        </p:nvSpPr>
        <p:spPr>
          <a:xfrm>
            <a:off x="3976778" y="79950"/>
            <a:ext cx="68666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Dolmen de la </a:t>
            </a:r>
            <a:r>
              <a:rPr lang="fr-FR" sz="2000" b="1" dirty="0" err="1">
                <a:solidFill>
                  <a:schemeClr val="bg1"/>
                </a:solidFill>
              </a:rPr>
              <a:t>Creu</a:t>
            </a:r>
            <a:r>
              <a:rPr lang="fr-FR" sz="2000" b="1" dirty="0">
                <a:solidFill>
                  <a:schemeClr val="bg1"/>
                </a:solidFill>
              </a:rPr>
              <a:t>  d’En </a:t>
            </a:r>
            <a:r>
              <a:rPr lang="fr-FR" sz="2000" b="1" dirty="0" err="1">
                <a:solidFill>
                  <a:schemeClr val="bg1"/>
                </a:solidFill>
              </a:rPr>
              <a:t>Cobertella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59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D5B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terrain, montagne, bâtiment&#10;&#10;Description générée automatiquement">
            <a:extLst>
              <a:ext uri="{FF2B5EF4-FFF2-40B4-BE49-F238E27FC236}">
                <a16:creationId xmlns:a16="http://schemas.microsoft.com/office/drawing/2014/main" id="{8864B78E-BD6A-F699-DD60-1A5135706C9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7800" cmpd="tri">
            <a:solidFill>
              <a:srgbClr val="00B05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5347064-C42E-4F96-4B3F-829452968842}"/>
              </a:ext>
            </a:extLst>
          </p:cNvPr>
          <p:cNvSpPr txBox="1"/>
          <p:nvPr/>
        </p:nvSpPr>
        <p:spPr>
          <a:xfrm>
            <a:off x="4848045" y="103305"/>
            <a:ext cx="61592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Dolmen </a:t>
            </a:r>
            <a:r>
              <a:rPr lang="fr-FR" sz="2000" b="1" dirty="0" err="1">
                <a:solidFill>
                  <a:schemeClr val="bg1"/>
                </a:solidFill>
              </a:rPr>
              <a:t>del</a:t>
            </a:r>
            <a:r>
              <a:rPr lang="fr-FR" sz="2000" b="1" dirty="0">
                <a:solidFill>
                  <a:schemeClr val="bg1"/>
                </a:solidFill>
              </a:rPr>
              <a:t> Cap de L’Home</a:t>
            </a:r>
          </a:p>
        </p:txBody>
      </p:sp>
    </p:spTree>
    <p:extLst>
      <p:ext uri="{BB962C8B-B14F-4D97-AF65-F5344CB8AC3E}">
        <p14:creationId xmlns:p14="http://schemas.microsoft.com/office/powerpoint/2010/main" val="4285052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06E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herbe, extérieur, ciel, montagne&#10;&#10;Description générée automatiquement">
            <a:extLst>
              <a:ext uri="{FF2B5EF4-FFF2-40B4-BE49-F238E27FC236}">
                <a16:creationId xmlns:a16="http://schemas.microsoft.com/office/drawing/2014/main" id="{3EB80CA1-C83C-6AB5-8B83-625B2C1A2B8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55575" cmpd="tri">
            <a:solidFill>
              <a:srgbClr val="00B05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A04CA33-BD34-1D6B-2F00-22158010F532}"/>
              </a:ext>
            </a:extLst>
          </p:cNvPr>
          <p:cNvSpPr txBox="1"/>
          <p:nvPr/>
        </p:nvSpPr>
        <p:spPr>
          <a:xfrm>
            <a:off x="4552030" y="94184"/>
            <a:ext cx="7401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Dolmen Del  </a:t>
            </a:r>
            <a:r>
              <a:rPr lang="fr-FR" sz="2000" b="1" dirty="0" err="1">
                <a:solidFill>
                  <a:schemeClr val="bg1"/>
                </a:solidFill>
              </a:rPr>
              <a:t>Llit</a:t>
            </a:r>
            <a:r>
              <a:rPr lang="fr-FR" sz="2000" b="1" dirty="0">
                <a:solidFill>
                  <a:schemeClr val="bg1"/>
                </a:solidFill>
              </a:rPr>
              <a:t> de la </a:t>
            </a:r>
            <a:r>
              <a:rPr lang="fr-FR" sz="2000" b="1" dirty="0" err="1">
                <a:solidFill>
                  <a:schemeClr val="bg1"/>
                </a:solidFill>
              </a:rPr>
              <a:t>Generala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6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152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au, extérieur, ciel, nature&#10;&#10;Description générée automatiquement">
            <a:extLst>
              <a:ext uri="{FF2B5EF4-FFF2-40B4-BE49-F238E27FC236}">
                <a16:creationId xmlns:a16="http://schemas.microsoft.com/office/drawing/2014/main" id="{F247544F-2B12-EDBE-BA4A-F630721C44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1450" cmpd="tri">
            <a:solidFill>
              <a:srgbClr val="00B05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936FA3A-70EB-491A-677B-6A88F7955AF5}"/>
              </a:ext>
            </a:extLst>
          </p:cNvPr>
          <p:cNvSpPr txBox="1"/>
          <p:nvPr/>
        </p:nvSpPr>
        <p:spPr>
          <a:xfrm>
            <a:off x="4290204" y="79950"/>
            <a:ext cx="68148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Vue Côtière  du Golfe de Roses</a:t>
            </a:r>
          </a:p>
        </p:txBody>
      </p:sp>
    </p:spTree>
    <p:extLst>
      <p:ext uri="{BB962C8B-B14F-4D97-AF65-F5344CB8AC3E}">
        <p14:creationId xmlns:p14="http://schemas.microsoft.com/office/powerpoint/2010/main" val="2664322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D4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ciel, herbe, eau&#10;&#10;Description générée automatiquement">
            <a:extLst>
              <a:ext uri="{FF2B5EF4-FFF2-40B4-BE49-F238E27FC236}">
                <a16:creationId xmlns:a16="http://schemas.microsoft.com/office/drawing/2014/main" id="{E76FFF56-CC14-22D3-41B9-196DFE50B5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8275" cmpd="tri">
            <a:solidFill>
              <a:srgbClr val="00B05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F30F658-DAD6-9E27-6CDA-3B956D6C2124}"/>
              </a:ext>
            </a:extLst>
          </p:cNvPr>
          <p:cNvSpPr txBox="1"/>
          <p:nvPr/>
        </p:nvSpPr>
        <p:spPr>
          <a:xfrm>
            <a:off x="3795623" y="77776"/>
            <a:ext cx="74877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Vue  sur la Baie  entre  l’Escala  et Mongo</a:t>
            </a:r>
          </a:p>
        </p:txBody>
      </p:sp>
    </p:spTree>
    <p:extLst>
      <p:ext uri="{BB962C8B-B14F-4D97-AF65-F5344CB8AC3E}">
        <p14:creationId xmlns:p14="http://schemas.microsoft.com/office/powerpoint/2010/main" val="3636168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F40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ciel, montagne, nature&#10;&#10;Description générée automatiquement">
            <a:extLst>
              <a:ext uri="{FF2B5EF4-FFF2-40B4-BE49-F238E27FC236}">
                <a16:creationId xmlns:a16="http://schemas.microsoft.com/office/drawing/2014/main" id="{01F863A2-A95F-BDCD-0F59-6A9C3E651E8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1450" cmpd="tri">
            <a:solidFill>
              <a:srgbClr val="00B05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EA1BE05-D759-89F1-34B4-E04C7388D862}"/>
              </a:ext>
            </a:extLst>
          </p:cNvPr>
          <p:cNvSpPr txBox="1"/>
          <p:nvPr/>
        </p:nvSpPr>
        <p:spPr>
          <a:xfrm>
            <a:off x="2616679" y="81704"/>
            <a:ext cx="75567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Vue De Roses et le Golfe  De Roses  depuis Puig d’en Massot</a:t>
            </a:r>
          </a:p>
        </p:txBody>
      </p:sp>
    </p:spTree>
    <p:extLst>
      <p:ext uri="{BB962C8B-B14F-4D97-AF65-F5344CB8AC3E}">
        <p14:creationId xmlns:p14="http://schemas.microsoft.com/office/powerpoint/2010/main" val="422141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749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au, nature, rive, villégiature&#10;&#10;Description générée automatiquement">
            <a:extLst>
              <a:ext uri="{FF2B5EF4-FFF2-40B4-BE49-F238E27FC236}">
                <a16:creationId xmlns:a16="http://schemas.microsoft.com/office/drawing/2014/main" id="{EDFBD68D-9C68-A5C0-9112-7BBF6C0916A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33350" cmpd="tri">
            <a:solidFill>
              <a:srgbClr val="00B05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0E8A689-2F69-A668-BDCB-97B82755342E}"/>
              </a:ext>
            </a:extLst>
          </p:cNvPr>
          <p:cNvSpPr txBox="1"/>
          <p:nvPr/>
        </p:nvSpPr>
        <p:spPr>
          <a:xfrm>
            <a:off x="4643412" y="65992"/>
            <a:ext cx="77870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plage De Roses</a:t>
            </a:r>
          </a:p>
        </p:txBody>
      </p:sp>
    </p:spTree>
    <p:extLst>
      <p:ext uri="{BB962C8B-B14F-4D97-AF65-F5344CB8AC3E}">
        <p14:creationId xmlns:p14="http://schemas.microsoft.com/office/powerpoint/2010/main" val="3259511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F5F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bâtiment, ciel, extérieur&#10;&#10;Description générée automatiquement">
            <a:extLst>
              <a:ext uri="{FF2B5EF4-FFF2-40B4-BE49-F238E27FC236}">
                <a16:creationId xmlns:a16="http://schemas.microsoft.com/office/drawing/2014/main" id="{DF442FAF-5D1B-6FF3-C93B-6FE7AE0531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49225" cmpd="tri">
            <a:solidFill>
              <a:srgbClr val="FFFF0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D97AE6E-2AEE-6643-166D-BF98354202FB}"/>
              </a:ext>
            </a:extLst>
          </p:cNvPr>
          <p:cNvSpPr txBox="1"/>
          <p:nvPr/>
        </p:nvSpPr>
        <p:spPr>
          <a:xfrm>
            <a:off x="4502989" y="163407"/>
            <a:ext cx="91785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théâtre musée Dali</a:t>
            </a:r>
          </a:p>
        </p:txBody>
      </p:sp>
    </p:spTree>
    <p:extLst>
      <p:ext uri="{BB962C8B-B14F-4D97-AF65-F5344CB8AC3E}">
        <p14:creationId xmlns:p14="http://schemas.microsoft.com/office/powerpoint/2010/main" val="2714455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bateau&#10;&#10;Description générée automatiquement">
            <a:extLst>
              <a:ext uri="{FF2B5EF4-FFF2-40B4-BE49-F238E27FC236}">
                <a16:creationId xmlns:a16="http://schemas.microsoft.com/office/drawing/2014/main" id="{4DDF37AC-24C5-412D-0408-EBA0F6460F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7775" y="457199"/>
            <a:ext cx="11576450" cy="6139363"/>
          </a:xfrm>
          <a:prstGeom prst="rect">
            <a:avLst/>
          </a:prstGeom>
          <a:ln w="25400">
            <a:solidFill>
              <a:srgbClr val="00B05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2A48AE-0CC8-5221-5C15-0175051B7A3B}"/>
              </a:ext>
            </a:extLst>
          </p:cNvPr>
          <p:cNvSpPr txBox="1"/>
          <p:nvPr/>
        </p:nvSpPr>
        <p:spPr>
          <a:xfrm>
            <a:off x="4267200" y="0"/>
            <a:ext cx="61937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Port de Plaisance A Roses</a:t>
            </a:r>
          </a:p>
        </p:txBody>
      </p:sp>
    </p:spTree>
    <p:extLst>
      <p:ext uri="{BB962C8B-B14F-4D97-AF65-F5344CB8AC3E}">
        <p14:creationId xmlns:p14="http://schemas.microsoft.com/office/powerpoint/2010/main" val="2549625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EBFDB7D-DD97-44CE-AFFB-458781A3DB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ateau, extérieur, ciel, amarré&#10;&#10;Description générée automatiquement">
            <a:extLst>
              <a:ext uri="{FF2B5EF4-FFF2-40B4-BE49-F238E27FC236}">
                <a16:creationId xmlns:a16="http://schemas.microsoft.com/office/drawing/2014/main" id="{0EE3D57F-5998-498C-2F1E-CECB1C084F1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293298" y="207034"/>
            <a:ext cx="8979624" cy="6504317"/>
          </a:xfrm>
          <a:custGeom>
            <a:avLst/>
            <a:gdLst/>
            <a:ahLst/>
            <a:cxnLst/>
            <a:rect l="l" t="t" r="r" b="b"/>
            <a:pathLst>
              <a:path w="9272922" h="6858000">
                <a:moveTo>
                  <a:pt x="0" y="0"/>
                </a:moveTo>
                <a:lnTo>
                  <a:pt x="1733417" y="0"/>
                </a:lnTo>
                <a:lnTo>
                  <a:pt x="3307976" y="0"/>
                </a:lnTo>
                <a:lnTo>
                  <a:pt x="8126249" y="0"/>
                </a:lnTo>
                <a:lnTo>
                  <a:pt x="8138896" y="31774"/>
                </a:lnTo>
                <a:cubicBezTo>
                  <a:pt x="9193904" y="2682457"/>
                  <a:pt x="9193904" y="2682457"/>
                  <a:pt x="9193904" y="2682457"/>
                </a:cubicBezTo>
                <a:cubicBezTo>
                  <a:pt x="9299262" y="2988100"/>
                  <a:pt x="9299262" y="3446565"/>
                  <a:pt x="9193904" y="3752208"/>
                </a:cubicBezTo>
                <a:cubicBezTo>
                  <a:pt x="8709916" y="4968215"/>
                  <a:pt x="8331802" y="5918220"/>
                  <a:pt x="8036400" y="6660411"/>
                </a:cubicBezTo>
                <a:lnTo>
                  <a:pt x="7957938" y="6857542"/>
                </a:lnTo>
                <a:lnTo>
                  <a:pt x="3307976" y="6857542"/>
                </a:lnTo>
                <a:lnTo>
                  <a:pt x="3307976" y="6858000"/>
                </a:lnTo>
                <a:lnTo>
                  <a:pt x="0" y="6858000"/>
                </a:lnTo>
                <a:close/>
              </a:path>
            </a:pathLst>
          </a:custGeom>
          <a:ln w="31750">
            <a:solidFill>
              <a:srgbClr val="FFFF00"/>
            </a:solidFill>
          </a:ln>
        </p:spPr>
      </p:pic>
      <p:sp>
        <p:nvSpPr>
          <p:cNvPr id="10" name="Freeform 5">
            <a:extLst>
              <a:ext uri="{FF2B5EF4-FFF2-40B4-BE49-F238E27FC236}">
                <a16:creationId xmlns:a16="http://schemas.microsoft.com/office/drawing/2014/main" id="{50F864A1-23CF-4954-887F-3C4458622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160561" y="1348782"/>
            <a:ext cx="935037" cy="824315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5">
            <a:extLst>
              <a:ext uri="{FF2B5EF4-FFF2-40B4-BE49-F238E27FC236}">
                <a16:creationId xmlns:a16="http://schemas.microsoft.com/office/drawing/2014/main" id="{8D313E8C-7457-407E-BDA5-EACA44D38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960661" y="1000124"/>
            <a:ext cx="762167" cy="671915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CD3BFAB-FDAC-89A9-FC65-CD77E6651330}"/>
              </a:ext>
            </a:extLst>
          </p:cNvPr>
          <p:cNvSpPr txBox="1"/>
          <p:nvPr/>
        </p:nvSpPr>
        <p:spPr>
          <a:xfrm>
            <a:off x="8626415" y="5509218"/>
            <a:ext cx="35655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chemeClr val="bg1"/>
                </a:solidFill>
              </a:rPr>
              <a:t>Empuriabrava</a:t>
            </a:r>
            <a:r>
              <a:rPr lang="fr-FR" sz="2000" b="1" dirty="0">
                <a:solidFill>
                  <a:schemeClr val="bg1"/>
                </a:solidFill>
              </a:rPr>
              <a:t>  Près de Roses</a:t>
            </a:r>
          </a:p>
        </p:txBody>
      </p:sp>
    </p:spTree>
    <p:extLst>
      <p:ext uri="{BB962C8B-B14F-4D97-AF65-F5344CB8AC3E}">
        <p14:creationId xmlns:p14="http://schemas.microsoft.com/office/powerpoint/2010/main" val="466237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866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au, extérieur, ciel, bateau&#10;&#10;Description générée automatiquement">
            <a:extLst>
              <a:ext uri="{FF2B5EF4-FFF2-40B4-BE49-F238E27FC236}">
                <a16:creationId xmlns:a16="http://schemas.microsoft.com/office/drawing/2014/main" id="{F878575D-35A2-774B-C7F1-6748024E3EE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8275" cmpd="tri">
            <a:solidFill>
              <a:srgbClr val="00B05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DA8ADA3-4AC3-3BDD-0E32-F33CC6BCA047}"/>
              </a:ext>
            </a:extLst>
          </p:cNvPr>
          <p:cNvSpPr txBox="1"/>
          <p:nvPr/>
        </p:nvSpPr>
        <p:spPr>
          <a:xfrm>
            <a:off x="3341298" y="79950"/>
            <a:ext cx="79190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Vue Sur la Tour De Contrôle à D’ </a:t>
            </a:r>
            <a:r>
              <a:rPr lang="fr-FR" sz="2000" b="1" dirty="0" err="1">
                <a:solidFill>
                  <a:schemeClr val="bg1"/>
                </a:solidFill>
              </a:rPr>
              <a:t>Empuriabrava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3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A7C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au, extérieur, nature, rive&#10;&#10;Description générée automatiquement">
            <a:extLst>
              <a:ext uri="{FF2B5EF4-FFF2-40B4-BE49-F238E27FC236}">
                <a16:creationId xmlns:a16="http://schemas.microsoft.com/office/drawing/2014/main" id="{AFDF5846-ACCE-864E-3A34-2A12483A772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7800" cmpd="tri">
            <a:solidFill>
              <a:srgbClr val="00B05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7BA4FFD-A052-4F82-B1E3-91BD5844872B}"/>
              </a:ext>
            </a:extLst>
          </p:cNvPr>
          <p:cNvSpPr txBox="1"/>
          <p:nvPr/>
        </p:nvSpPr>
        <p:spPr>
          <a:xfrm>
            <a:off x="3968151" y="37801"/>
            <a:ext cx="6901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Vue Sur Une Propriété De La Marina</a:t>
            </a:r>
          </a:p>
        </p:txBody>
      </p:sp>
    </p:spTree>
    <p:extLst>
      <p:ext uri="{BB962C8B-B14F-4D97-AF65-F5344CB8AC3E}">
        <p14:creationId xmlns:p14="http://schemas.microsoft.com/office/powerpoint/2010/main" val="3171958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prism isContent="1"/>
      </p:transition>
    </mc:Choice>
    <mc:Fallback>
      <p:transition spd="slow" advClick="0" advTm="1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249</Words>
  <Application>Microsoft Office PowerPoint</Application>
  <PresentationFormat>Grand écran</PresentationFormat>
  <Paragraphs>32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4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9</cp:revision>
  <dcterms:created xsi:type="dcterms:W3CDTF">2022-04-09T03:54:21Z</dcterms:created>
  <dcterms:modified xsi:type="dcterms:W3CDTF">2022-05-08T09:49:53Z</dcterms:modified>
</cp:coreProperties>
</file>