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87" r:id="rId3"/>
    <p:sldId id="261" r:id="rId4"/>
    <p:sldId id="262" r:id="rId5"/>
    <p:sldId id="263" r:id="rId6"/>
    <p:sldId id="264" r:id="rId7"/>
    <p:sldId id="265" r:id="rId8"/>
    <p:sldId id="266" r:id="rId9"/>
    <p:sldId id="267" r:id="rId10"/>
    <p:sldId id="268" r:id="rId11"/>
    <p:sldId id="271" r:id="rId12"/>
    <p:sldId id="269" r:id="rId13"/>
    <p:sldId id="270" r:id="rId14"/>
    <p:sldId id="272" r:id="rId15"/>
    <p:sldId id="273" r:id="rId16"/>
    <p:sldId id="274" r:id="rId17"/>
    <p:sldId id="275" r:id="rId18"/>
    <p:sldId id="276" r:id="rId19"/>
    <p:sldId id="277" r:id="rId20"/>
    <p:sldId id="278" r:id="rId21"/>
    <p:sldId id="289" r:id="rId22"/>
    <p:sldId id="279" r:id="rId23"/>
    <p:sldId id="280" r:id="rId24"/>
    <p:sldId id="281" r:id="rId25"/>
    <p:sldId id="282" r:id="rId26"/>
    <p:sldId id="283" r:id="rId27"/>
    <p:sldId id="284" r:id="rId28"/>
    <p:sldId id="285" r:id="rId29"/>
    <p:sldId id="290"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zGElSvyQB5+2ozhOHoi6A==" hashData="QKdLiykk2/nvYG26JLZUFzpLsdy7pH1sKWh4e1yv+O5dFbkjvjnV//gie6DkM3Drv0LBkGhwJSgTTZvc6cj9D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snapToGrid="0">
      <p:cViewPr varScale="1">
        <p:scale>
          <a:sx n="65" d="100"/>
          <a:sy n="65" d="100"/>
        </p:scale>
        <p:origin x="45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F3D065-710B-40F1-BA9B-2252B08FD0D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8CA6000-DFC6-410F-B0B5-EC2785A37B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B721CAF-8340-452F-B476-32E95A86E451}"/>
              </a:ext>
            </a:extLst>
          </p:cNvPr>
          <p:cNvSpPr>
            <a:spLocks noGrp="1"/>
          </p:cNvSpPr>
          <p:nvPr>
            <p:ph type="dt" sz="half" idx="10"/>
          </p:nvPr>
        </p:nvSpPr>
        <p:spPr/>
        <p:txBody>
          <a:bodyPr/>
          <a:lstStyle/>
          <a:p>
            <a:fld id="{36CB8C11-3351-4185-80BE-9E59A83ED5B3}" type="datetimeFigureOut">
              <a:rPr lang="fr-FR" smtClean="0"/>
              <a:t>07/05/2022</a:t>
            </a:fld>
            <a:endParaRPr lang="fr-FR"/>
          </a:p>
        </p:txBody>
      </p:sp>
      <p:sp>
        <p:nvSpPr>
          <p:cNvPr id="5" name="Espace réservé du pied de page 4">
            <a:extLst>
              <a:ext uri="{FF2B5EF4-FFF2-40B4-BE49-F238E27FC236}">
                <a16:creationId xmlns:a16="http://schemas.microsoft.com/office/drawing/2014/main" id="{94DC0C5F-F6EA-40E0-AAE0-2324F9B4668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E91F47B-C0EC-414D-9C06-551217178D9D}"/>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4552305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D689770-5F7B-427E-BBD9-EA514830851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311E6A4-B940-4989-99C7-9370F8CD6D9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8F4EFF5-9363-4F7E-AED6-95DF972AB4F3}"/>
              </a:ext>
            </a:extLst>
          </p:cNvPr>
          <p:cNvSpPr>
            <a:spLocks noGrp="1"/>
          </p:cNvSpPr>
          <p:nvPr>
            <p:ph type="dt" sz="half" idx="10"/>
          </p:nvPr>
        </p:nvSpPr>
        <p:spPr/>
        <p:txBody>
          <a:bodyPr/>
          <a:lstStyle/>
          <a:p>
            <a:fld id="{36CB8C11-3351-4185-80BE-9E59A83ED5B3}" type="datetimeFigureOut">
              <a:rPr lang="fr-FR" smtClean="0"/>
              <a:t>07/05/2022</a:t>
            </a:fld>
            <a:endParaRPr lang="fr-FR"/>
          </a:p>
        </p:txBody>
      </p:sp>
      <p:sp>
        <p:nvSpPr>
          <p:cNvPr id="5" name="Espace réservé du pied de page 4">
            <a:extLst>
              <a:ext uri="{FF2B5EF4-FFF2-40B4-BE49-F238E27FC236}">
                <a16:creationId xmlns:a16="http://schemas.microsoft.com/office/drawing/2014/main" id="{79EBA630-1D77-4758-8A75-91618976022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CF111A4-70D4-41C7-B785-694ABB1D0BFD}"/>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883672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7194CB-7D25-4E5B-9CBF-CC193ED3709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FF610E5-4FC8-40E3-8E55-875D57ED707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242041C-9768-4ED3-9348-700239295571}"/>
              </a:ext>
            </a:extLst>
          </p:cNvPr>
          <p:cNvSpPr>
            <a:spLocks noGrp="1"/>
          </p:cNvSpPr>
          <p:nvPr>
            <p:ph type="dt" sz="half" idx="10"/>
          </p:nvPr>
        </p:nvSpPr>
        <p:spPr/>
        <p:txBody>
          <a:bodyPr/>
          <a:lstStyle/>
          <a:p>
            <a:fld id="{36CB8C11-3351-4185-80BE-9E59A83ED5B3}" type="datetimeFigureOut">
              <a:rPr lang="fr-FR" smtClean="0"/>
              <a:t>07/05/2022</a:t>
            </a:fld>
            <a:endParaRPr lang="fr-FR"/>
          </a:p>
        </p:txBody>
      </p:sp>
      <p:sp>
        <p:nvSpPr>
          <p:cNvPr id="5" name="Espace réservé du pied de page 4">
            <a:extLst>
              <a:ext uri="{FF2B5EF4-FFF2-40B4-BE49-F238E27FC236}">
                <a16:creationId xmlns:a16="http://schemas.microsoft.com/office/drawing/2014/main" id="{18A70B0A-342E-4746-BEAC-73C983EC4E2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87263CC-2469-44DE-89F1-21919BE92A57}"/>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39306934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F9F5DE-CFC8-40F3-B267-B9F1DFFB966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326B0F9-82A5-429E-B5CB-45B5E8ABEBB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21F46D21-75B2-4EB8-BC96-8FA597347C4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AB53BCA-ABC1-4D7D-AD7E-5C5E9BEA897D}"/>
              </a:ext>
            </a:extLst>
          </p:cNvPr>
          <p:cNvSpPr>
            <a:spLocks noGrp="1"/>
          </p:cNvSpPr>
          <p:nvPr>
            <p:ph type="dt" sz="half" idx="10"/>
          </p:nvPr>
        </p:nvSpPr>
        <p:spPr/>
        <p:txBody>
          <a:bodyPr/>
          <a:lstStyle/>
          <a:p>
            <a:fld id="{36CB8C11-3351-4185-80BE-9E59A83ED5B3}" type="datetimeFigureOut">
              <a:rPr lang="fr-FR" smtClean="0"/>
              <a:t>07/05/2022</a:t>
            </a:fld>
            <a:endParaRPr lang="fr-FR"/>
          </a:p>
        </p:txBody>
      </p:sp>
      <p:sp>
        <p:nvSpPr>
          <p:cNvPr id="6" name="Espace réservé du pied de page 5">
            <a:extLst>
              <a:ext uri="{FF2B5EF4-FFF2-40B4-BE49-F238E27FC236}">
                <a16:creationId xmlns:a16="http://schemas.microsoft.com/office/drawing/2014/main" id="{9FECE314-DE5F-48BC-B4E6-44A46A5C457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5C96116-4D45-4D40-932C-C0412C977AFB}"/>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279310389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886BFC-3B84-4BEC-87AD-AE5BD947413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F9EDD56C-CBB9-45AD-B740-2EDD1910F4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600AC43-CC10-40B9-8E65-8990F2D328B6}"/>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F513BA8-0324-4BD6-BE15-CD6F7B31C94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D6709C1-FCB4-4AB6-8EAB-C663FB00EB5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147E447-4A7E-4BC4-866B-E6F3568EF4CC}"/>
              </a:ext>
            </a:extLst>
          </p:cNvPr>
          <p:cNvSpPr>
            <a:spLocks noGrp="1"/>
          </p:cNvSpPr>
          <p:nvPr>
            <p:ph type="dt" sz="half" idx="10"/>
          </p:nvPr>
        </p:nvSpPr>
        <p:spPr/>
        <p:txBody>
          <a:bodyPr/>
          <a:lstStyle/>
          <a:p>
            <a:fld id="{36CB8C11-3351-4185-80BE-9E59A83ED5B3}" type="datetimeFigureOut">
              <a:rPr lang="fr-FR" smtClean="0"/>
              <a:t>07/05/2022</a:t>
            </a:fld>
            <a:endParaRPr lang="fr-FR"/>
          </a:p>
        </p:txBody>
      </p:sp>
      <p:sp>
        <p:nvSpPr>
          <p:cNvPr id="8" name="Espace réservé du pied de page 7">
            <a:extLst>
              <a:ext uri="{FF2B5EF4-FFF2-40B4-BE49-F238E27FC236}">
                <a16:creationId xmlns:a16="http://schemas.microsoft.com/office/drawing/2014/main" id="{FF028001-1FF1-4F52-ABA9-544C0335098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C130477-A54B-4DA6-8A78-A2BB071962EA}"/>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34373178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0E3F9E-6501-425F-B372-3D953D8882A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A734DD5-6B6F-4B90-A87B-199F7EDD24AD}"/>
              </a:ext>
            </a:extLst>
          </p:cNvPr>
          <p:cNvSpPr>
            <a:spLocks noGrp="1"/>
          </p:cNvSpPr>
          <p:nvPr>
            <p:ph type="dt" sz="half" idx="10"/>
          </p:nvPr>
        </p:nvSpPr>
        <p:spPr/>
        <p:txBody>
          <a:bodyPr/>
          <a:lstStyle/>
          <a:p>
            <a:fld id="{36CB8C11-3351-4185-80BE-9E59A83ED5B3}" type="datetimeFigureOut">
              <a:rPr lang="fr-FR" smtClean="0"/>
              <a:t>07/05/2022</a:t>
            </a:fld>
            <a:endParaRPr lang="fr-FR"/>
          </a:p>
        </p:txBody>
      </p:sp>
      <p:sp>
        <p:nvSpPr>
          <p:cNvPr id="4" name="Espace réservé du pied de page 3">
            <a:extLst>
              <a:ext uri="{FF2B5EF4-FFF2-40B4-BE49-F238E27FC236}">
                <a16:creationId xmlns:a16="http://schemas.microsoft.com/office/drawing/2014/main" id="{AC858E8C-9A6E-4987-BD2A-EFC2B1255B8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F7B16EA-B419-4F02-B768-D1B3A5DD8E21}"/>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33590672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03319E32-DF13-4615-A764-1F64F16D437A}"/>
              </a:ext>
            </a:extLst>
          </p:cNvPr>
          <p:cNvSpPr>
            <a:spLocks noGrp="1"/>
          </p:cNvSpPr>
          <p:nvPr>
            <p:ph type="dt" sz="half" idx="10"/>
          </p:nvPr>
        </p:nvSpPr>
        <p:spPr/>
        <p:txBody>
          <a:bodyPr/>
          <a:lstStyle/>
          <a:p>
            <a:fld id="{36CB8C11-3351-4185-80BE-9E59A83ED5B3}" type="datetimeFigureOut">
              <a:rPr lang="fr-FR" smtClean="0"/>
              <a:t>07/05/2022</a:t>
            </a:fld>
            <a:endParaRPr lang="fr-FR"/>
          </a:p>
        </p:txBody>
      </p:sp>
      <p:sp>
        <p:nvSpPr>
          <p:cNvPr id="3" name="Espace réservé du pied de page 2">
            <a:extLst>
              <a:ext uri="{FF2B5EF4-FFF2-40B4-BE49-F238E27FC236}">
                <a16:creationId xmlns:a16="http://schemas.microsoft.com/office/drawing/2014/main" id="{7D65725C-1D27-47E9-9994-B0230C97F480}"/>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8BD6770-99F8-4B78-8603-B809F7A2D58A}"/>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5689245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D9B4D0B-3B6C-40F1-A826-EBD4C0A944E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37D7D68-8A66-4BEE-98B3-12A0016E23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FCFF6B8-BCFB-451F-807C-41806E9C3D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D1A505B-3AEA-489A-99EA-A6FF1747F598}"/>
              </a:ext>
            </a:extLst>
          </p:cNvPr>
          <p:cNvSpPr>
            <a:spLocks noGrp="1"/>
          </p:cNvSpPr>
          <p:nvPr>
            <p:ph type="dt" sz="half" idx="10"/>
          </p:nvPr>
        </p:nvSpPr>
        <p:spPr/>
        <p:txBody>
          <a:bodyPr/>
          <a:lstStyle/>
          <a:p>
            <a:fld id="{36CB8C11-3351-4185-80BE-9E59A83ED5B3}" type="datetimeFigureOut">
              <a:rPr lang="fr-FR" smtClean="0"/>
              <a:t>07/05/2022</a:t>
            </a:fld>
            <a:endParaRPr lang="fr-FR"/>
          </a:p>
        </p:txBody>
      </p:sp>
      <p:sp>
        <p:nvSpPr>
          <p:cNvPr id="6" name="Espace réservé du pied de page 5">
            <a:extLst>
              <a:ext uri="{FF2B5EF4-FFF2-40B4-BE49-F238E27FC236}">
                <a16:creationId xmlns:a16="http://schemas.microsoft.com/office/drawing/2014/main" id="{8AF7BED7-9878-4E84-BF62-C659D0BD422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6FEBAAB-AE85-4028-AAA7-73267176E9F2}"/>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25259982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CFDCEEF-B655-4CC8-9701-81B088D9034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673AC89-A3F3-446F-A12E-04EF5D3EEFB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DF960C1-DD41-4B5F-B6A2-E4117A90C4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74A9FF7-5B00-4700-9EC2-0DE02F013247}"/>
              </a:ext>
            </a:extLst>
          </p:cNvPr>
          <p:cNvSpPr>
            <a:spLocks noGrp="1"/>
          </p:cNvSpPr>
          <p:nvPr>
            <p:ph type="dt" sz="half" idx="10"/>
          </p:nvPr>
        </p:nvSpPr>
        <p:spPr/>
        <p:txBody>
          <a:bodyPr/>
          <a:lstStyle/>
          <a:p>
            <a:fld id="{36CB8C11-3351-4185-80BE-9E59A83ED5B3}" type="datetimeFigureOut">
              <a:rPr lang="fr-FR" smtClean="0"/>
              <a:t>07/05/2022</a:t>
            </a:fld>
            <a:endParaRPr lang="fr-FR"/>
          </a:p>
        </p:txBody>
      </p:sp>
      <p:sp>
        <p:nvSpPr>
          <p:cNvPr id="6" name="Espace réservé du pied de page 5">
            <a:extLst>
              <a:ext uri="{FF2B5EF4-FFF2-40B4-BE49-F238E27FC236}">
                <a16:creationId xmlns:a16="http://schemas.microsoft.com/office/drawing/2014/main" id="{7556464E-85AD-4B0C-A5D6-D0144B69499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78A0A58-46EF-44C4-94A8-1DBA44D0F477}"/>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9248653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F6F57C-2D20-4E2C-9054-F4B7640518B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6941781-B011-4733-A59B-3EA6D035293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4F568A3-CFA4-4F6C-958F-2ED4A973A349}"/>
              </a:ext>
            </a:extLst>
          </p:cNvPr>
          <p:cNvSpPr>
            <a:spLocks noGrp="1"/>
          </p:cNvSpPr>
          <p:nvPr>
            <p:ph type="dt" sz="half" idx="10"/>
          </p:nvPr>
        </p:nvSpPr>
        <p:spPr/>
        <p:txBody>
          <a:bodyPr/>
          <a:lstStyle/>
          <a:p>
            <a:fld id="{36CB8C11-3351-4185-80BE-9E59A83ED5B3}" type="datetimeFigureOut">
              <a:rPr lang="fr-FR" smtClean="0"/>
              <a:t>07/05/2022</a:t>
            </a:fld>
            <a:endParaRPr lang="fr-FR"/>
          </a:p>
        </p:txBody>
      </p:sp>
      <p:sp>
        <p:nvSpPr>
          <p:cNvPr id="5" name="Espace réservé du pied de page 4">
            <a:extLst>
              <a:ext uri="{FF2B5EF4-FFF2-40B4-BE49-F238E27FC236}">
                <a16:creationId xmlns:a16="http://schemas.microsoft.com/office/drawing/2014/main" id="{94559121-661C-4620-8F12-9B29B44C140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BEC2156-99C8-4D31-B809-A633FCB113DB}"/>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4759790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E766793-5896-4FFD-A023-C2AF5E85A57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A86963D-D812-4842-AB10-4832D3564A4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A1418B-2C60-439B-A496-113A1DBB415F}"/>
              </a:ext>
            </a:extLst>
          </p:cNvPr>
          <p:cNvSpPr>
            <a:spLocks noGrp="1"/>
          </p:cNvSpPr>
          <p:nvPr>
            <p:ph type="dt" sz="half" idx="10"/>
          </p:nvPr>
        </p:nvSpPr>
        <p:spPr/>
        <p:txBody>
          <a:bodyPr/>
          <a:lstStyle/>
          <a:p>
            <a:fld id="{36CB8C11-3351-4185-80BE-9E59A83ED5B3}" type="datetimeFigureOut">
              <a:rPr lang="fr-FR" smtClean="0"/>
              <a:t>07/05/2022</a:t>
            </a:fld>
            <a:endParaRPr lang="fr-FR"/>
          </a:p>
        </p:txBody>
      </p:sp>
      <p:sp>
        <p:nvSpPr>
          <p:cNvPr id="5" name="Espace réservé du pied de page 4">
            <a:extLst>
              <a:ext uri="{FF2B5EF4-FFF2-40B4-BE49-F238E27FC236}">
                <a16:creationId xmlns:a16="http://schemas.microsoft.com/office/drawing/2014/main" id="{8BB11DDA-2B02-4C2E-A647-2E53746CB7B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7B860A5-BA52-4052-B2E6-1C99904DC3D1}"/>
              </a:ext>
            </a:extLst>
          </p:cNvPr>
          <p:cNvSpPr>
            <a:spLocks noGrp="1"/>
          </p:cNvSpPr>
          <p:nvPr>
            <p:ph type="sldNum" sz="quarter" idx="12"/>
          </p:nvPr>
        </p:nvSpPr>
        <p:spPr/>
        <p:txBody>
          <a:bodyPr/>
          <a:lstStyle/>
          <a:p>
            <a:fld id="{6888E309-B7F4-41D2-9675-858CED6E9EB3}" type="slidenum">
              <a:rPr lang="fr-FR" smtClean="0"/>
              <a:t>‹N°›</a:t>
            </a:fld>
            <a:endParaRPr lang="fr-FR"/>
          </a:p>
        </p:txBody>
      </p:sp>
    </p:spTree>
    <p:extLst>
      <p:ext uri="{BB962C8B-B14F-4D97-AF65-F5344CB8AC3E}">
        <p14:creationId xmlns:p14="http://schemas.microsoft.com/office/powerpoint/2010/main" val="15831731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FF2E37F-DE7D-4CFB-880F-816FAF589B9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5AB5A332-420C-4BD7-8819-74A9816B33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256F8C-194A-4A25-9901-CFC38A87586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6CB8C11-3351-4185-80BE-9E59A83ED5B3}" type="datetimeFigureOut">
              <a:rPr lang="fr-FR" smtClean="0"/>
              <a:t>07/05/2022</a:t>
            </a:fld>
            <a:endParaRPr lang="fr-FR"/>
          </a:p>
        </p:txBody>
      </p:sp>
      <p:sp>
        <p:nvSpPr>
          <p:cNvPr id="5" name="Espace réservé du pied de page 4">
            <a:extLst>
              <a:ext uri="{FF2B5EF4-FFF2-40B4-BE49-F238E27FC236}">
                <a16:creationId xmlns:a16="http://schemas.microsoft.com/office/drawing/2014/main" id="{C76F7418-D3AA-4E48-B1E5-808BBF4BCE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A7909173-1BFD-4572-BB26-D91943725C4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88E309-B7F4-41D2-9675-858CED6E9EB3}" type="slidenum">
              <a:rPr lang="fr-FR" smtClean="0"/>
              <a:t>‹N°›</a:t>
            </a:fld>
            <a:endParaRPr lang="fr-FR"/>
          </a:p>
        </p:txBody>
      </p:sp>
    </p:spTree>
    <p:extLst>
      <p:ext uri="{BB962C8B-B14F-4D97-AF65-F5344CB8AC3E}">
        <p14:creationId xmlns:p14="http://schemas.microsoft.com/office/powerpoint/2010/main" val="37739676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98A4DD50-1BB6-FBD4-84A1-9C3F74DF99A1}"/>
              </a:ext>
            </a:extLst>
          </p:cNvPr>
          <p:cNvSpPr txBox="1"/>
          <p:nvPr/>
        </p:nvSpPr>
        <p:spPr>
          <a:xfrm>
            <a:off x="5132439" y="2470356"/>
            <a:ext cx="4306529" cy="707886"/>
          </a:xfrm>
          <a:prstGeom prst="rect">
            <a:avLst/>
          </a:prstGeom>
          <a:noFill/>
        </p:spPr>
        <p:txBody>
          <a:bodyPr wrap="square" rtlCol="0">
            <a:spAutoFit/>
          </a:bodyPr>
          <a:lstStyle/>
          <a:p>
            <a:r>
              <a:rPr lang="fr-FR" sz="4000" b="1" dirty="0">
                <a:solidFill>
                  <a:schemeClr val="bg1"/>
                </a:solidFill>
              </a:rPr>
              <a:t>Lorient</a:t>
            </a:r>
          </a:p>
        </p:txBody>
      </p:sp>
      <p:sp>
        <p:nvSpPr>
          <p:cNvPr id="3" name="ZoneTexte 2">
            <a:extLst>
              <a:ext uri="{FF2B5EF4-FFF2-40B4-BE49-F238E27FC236}">
                <a16:creationId xmlns:a16="http://schemas.microsoft.com/office/drawing/2014/main" id="{E74733DB-0DB7-53C3-9C73-FE746AC793EA}"/>
              </a:ext>
            </a:extLst>
          </p:cNvPr>
          <p:cNvSpPr txBox="1"/>
          <p:nvPr/>
        </p:nvSpPr>
        <p:spPr>
          <a:xfrm>
            <a:off x="3067665" y="3075003"/>
            <a:ext cx="6371303" cy="707886"/>
          </a:xfrm>
          <a:prstGeom prst="rect">
            <a:avLst/>
          </a:prstGeom>
          <a:noFill/>
        </p:spPr>
        <p:txBody>
          <a:bodyPr wrap="square" rtlCol="0">
            <a:spAutoFit/>
          </a:bodyPr>
          <a:lstStyle/>
          <a:p>
            <a:r>
              <a:rPr lang="fr-FR" sz="4000" b="1" dirty="0">
                <a:solidFill>
                  <a:schemeClr val="bg1"/>
                </a:solidFill>
              </a:rPr>
              <a:t>Vous Présente La Grèce N°2</a:t>
            </a:r>
          </a:p>
        </p:txBody>
      </p:sp>
    </p:spTree>
    <p:extLst>
      <p:ext uri="{BB962C8B-B14F-4D97-AF65-F5344CB8AC3E}">
        <p14:creationId xmlns:p14="http://schemas.microsoft.com/office/powerpoint/2010/main" val="8018599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sndAc>
          <p:stSnd loop="1">
            <p:snd r:embed="rId2" name="videoplayback.wav"/>
          </p:stSnd>
        </p:sndAc>
      </p:transition>
    </mc:Choice>
    <mc:Fallback>
      <p:transition spd="slow" advTm="18000">
        <p:fade/>
        <p:sndAc>
          <p:stSnd loop="1">
            <p:snd r:embed="rId2" name="videoplayback.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1745484-44B5-3AC4-A42A-5E37F4BA1A92}"/>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rgbClr val="FFFF00"/>
                  </a:solidFill>
                </a:ln>
                <a:solidFill>
                  <a:srgbClr val="FF0000"/>
                </a:solidFill>
                <a:effectLst>
                  <a:glow rad="228600">
                    <a:schemeClr val="accent4">
                      <a:satMod val="175000"/>
                      <a:alpha val="40000"/>
                    </a:schemeClr>
                  </a:glow>
                </a:effectLst>
                <a:latin typeface="Algerian" panose="04020705040A02060702" pitchFamily="82" charset="0"/>
              </a:rPr>
              <a:t>La Grèce est un pays du sud-est de l'Europe, composé de milliers d'îles parsemant les mers Égée et Ionienne. Influente pendant l'Antiquité, elle est souvent surnommée le berceau de la civilisation occidentale. Athènes, sa capitale, regroupe de nombreux sites d'intérêt, notamment l'Acropole, datant du Ve siècle avant JC, où se trouve le Parthénon. La Grèce est également connue pour ses plages, des étendues de sable noir de Santorin aux complexes animés de Mykonos.</a:t>
            </a:r>
          </a:p>
        </p:txBody>
      </p:sp>
    </p:spTree>
    <p:extLst>
      <p:ext uri="{BB962C8B-B14F-4D97-AF65-F5344CB8AC3E}">
        <p14:creationId xmlns:p14="http://schemas.microsoft.com/office/powerpoint/2010/main" val="26866878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04F3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extérieur, bâtiment, ruine&#10;&#10;Description générée automatiquement">
            <a:extLst>
              <a:ext uri="{FF2B5EF4-FFF2-40B4-BE49-F238E27FC236}">
                <a16:creationId xmlns:a16="http://schemas.microsoft.com/office/drawing/2014/main" id="{44BE8640-D4DC-FA03-00BB-08C8270DC22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77800" cmpd="tri">
            <a:solidFill>
              <a:schemeClr val="bg1"/>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7EC1458B-C075-47DB-3ABD-4763DB07662E}"/>
              </a:ext>
            </a:extLst>
          </p:cNvPr>
          <p:cNvSpPr txBox="1"/>
          <p:nvPr/>
        </p:nvSpPr>
        <p:spPr>
          <a:xfrm>
            <a:off x="4683986" y="81703"/>
            <a:ext cx="7746520" cy="461665"/>
          </a:xfrm>
          <a:prstGeom prst="rect">
            <a:avLst/>
          </a:prstGeom>
          <a:noFill/>
        </p:spPr>
        <p:txBody>
          <a:bodyPr wrap="square" rtlCol="0">
            <a:spAutoFit/>
          </a:bodyPr>
          <a:lstStyle/>
          <a:p>
            <a:r>
              <a:rPr lang="fr-FR" sz="2400" b="1" dirty="0">
                <a:solidFill>
                  <a:schemeClr val="bg1"/>
                </a:solidFill>
              </a:rPr>
              <a:t>Temple Poséidon</a:t>
            </a:r>
          </a:p>
        </p:txBody>
      </p:sp>
    </p:spTree>
    <p:extLst>
      <p:ext uri="{BB962C8B-B14F-4D97-AF65-F5344CB8AC3E}">
        <p14:creationId xmlns:p14="http://schemas.microsoft.com/office/powerpoint/2010/main" val="35871993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55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montagne, nature, ciel, extérieur&#10;&#10;Description générée automatiquement">
            <a:extLst>
              <a:ext uri="{FF2B5EF4-FFF2-40B4-BE49-F238E27FC236}">
                <a16:creationId xmlns:a16="http://schemas.microsoft.com/office/drawing/2014/main" id="{0E5C80B1-C384-B72C-D998-C84AE2C7A22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77800" cmpd="tri">
            <a:solidFill>
              <a:schemeClr val="bg1"/>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0822AF91-B814-4D65-3715-FF540FFEC0AF}"/>
              </a:ext>
            </a:extLst>
          </p:cNvPr>
          <p:cNvSpPr txBox="1"/>
          <p:nvPr/>
        </p:nvSpPr>
        <p:spPr>
          <a:xfrm>
            <a:off x="5210354" y="48739"/>
            <a:ext cx="7712015" cy="461665"/>
          </a:xfrm>
          <a:prstGeom prst="rect">
            <a:avLst/>
          </a:prstGeom>
          <a:noFill/>
        </p:spPr>
        <p:txBody>
          <a:bodyPr wrap="square" rtlCol="0">
            <a:spAutoFit/>
          </a:bodyPr>
          <a:lstStyle/>
          <a:p>
            <a:r>
              <a:rPr lang="fr-FR" sz="2400" b="1" dirty="0" err="1">
                <a:solidFill>
                  <a:schemeClr val="bg1"/>
                </a:solidFill>
              </a:rPr>
              <a:t>Parga</a:t>
            </a:r>
            <a:r>
              <a:rPr lang="fr-FR" sz="2400" b="1" dirty="0">
                <a:solidFill>
                  <a:schemeClr val="bg1"/>
                </a:solidFill>
              </a:rPr>
              <a:t> Grèce </a:t>
            </a:r>
          </a:p>
        </p:txBody>
      </p:sp>
    </p:spTree>
    <p:extLst>
      <p:ext uri="{BB962C8B-B14F-4D97-AF65-F5344CB8AC3E}">
        <p14:creationId xmlns:p14="http://schemas.microsoft.com/office/powerpoint/2010/main" val="28089681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565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au, nature, montagne, extérieur&#10;&#10;Description générée automatiquement">
            <a:extLst>
              <a:ext uri="{FF2B5EF4-FFF2-40B4-BE49-F238E27FC236}">
                <a16:creationId xmlns:a16="http://schemas.microsoft.com/office/drawing/2014/main" id="{86CFE3E2-029C-2E01-FD69-C265362E250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80975" cmpd="tri">
            <a:solidFill>
              <a:schemeClr val="bg1"/>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2EA99614-A3EF-8E78-5EC7-DEA9D4F4B377}"/>
              </a:ext>
            </a:extLst>
          </p:cNvPr>
          <p:cNvSpPr txBox="1"/>
          <p:nvPr/>
        </p:nvSpPr>
        <p:spPr>
          <a:xfrm>
            <a:off x="5182239" y="18395"/>
            <a:ext cx="6366294" cy="461665"/>
          </a:xfrm>
          <a:prstGeom prst="rect">
            <a:avLst/>
          </a:prstGeom>
          <a:noFill/>
        </p:spPr>
        <p:txBody>
          <a:bodyPr wrap="square" rtlCol="0">
            <a:spAutoFit/>
          </a:bodyPr>
          <a:lstStyle/>
          <a:p>
            <a:r>
              <a:rPr lang="fr-FR" sz="2400" b="1" dirty="0" err="1">
                <a:solidFill>
                  <a:schemeClr val="bg1"/>
                </a:solidFill>
              </a:rPr>
              <a:t>Parga</a:t>
            </a:r>
            <a:r>
              <a:rPr lang="fr-FR" sz="2400" b="1" dirty="0">
                <a:solidFill>
                  <a:schemeClr val="bg1"/>
                </a:solidFill>
              </a:rPr>
              <a:t> Grèce</a:t>
            </a:r>
          </a:p>
        </p:txBody>
      </p:sp>
    </p:spTree>
    <p:extLst>
      <p:ext uri="{BB962C8B-B14F-4D97-AF65-F5344CB8AC3E}">
        <p14:creationId xmlns:p14="http://schemas.microsoft.com/office/powerpoint/2010/main" val="30309588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656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eau, extérieur, nature, ciel&#10;&#10;Description générée automatiquement">
            <a:extLst>
              <a:ext uri="{FF2B5EF4-FFF2-40B4-BE49-F238E27FC236}">
                <a16:creationId xmlns:a16="http://schemas.microsoft.com/office/drawing/2014/main" id="{33FDA9AD-ED6F-03A8-AD05-FE904132DFF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67799"/>
            <a:ext cx="10905066" cy="5571066"/>
          </a:xfrm>
          <a:prstGeom prst="rect">
            <a:avLst/>
          </a:prstGeom>
          <a:ln w="149225" cmpd="tri">
            <a:solidFill>
              <a:schemeClr val="bg1"/>
            </a:solidFill>
          </a:ln>
        </p:spPr>
      </p:pic>
      <p:sp>
        <p:nvSpPr>
          <p:cNvPr id="12" name="Rectangle 11">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ZoneTexte 5">
            <a:extLst>
              <a:ext uri="{FF2B5EF4-FFF2-40B4-BE49-F238E27FC236}">
                <a16:creationId xmlns:a16="http://schemas.microsoft.com/office/drawing/2014/main" id="{230915E6-55A2-90B2-73D3-BEF7CFEDA4B4}"/>
              </a:ext>
            </a:extLst>
          </p:cNvPr>
          <p:cNvSpPr txBox="1"/>
          <p:nvPr/>
        </p:nvSpPr>
        <p:spPr>
          <a:xfrm>
            <a:off x="5175850" y="67059"/>
            <a:ext cx="4336211" cy="461665"/>
          </a:xfrm>
          <a:prstGeom prst="rect">
            <a:avLst/>
          </a:prstGeom>
          <a:noFill/>
        </p:spPr>
        <p:txBody>
          <a:bodyPr wrap="square" rtlCol="0">
            <a:spAutoFit/>
          </a:bodyPr>
          <a:lstStyle/>
          <a:p>
            <a:r>
              <a:rPr lang="fr-FR" sz="2400" b="1" dirty="0">
                <a:solidFill>
                  <a:schemeClr val="bg1"/>
                </a:solidFill>
              </a:rPr>
              <a:t>Amorgos</a:t>
            </a:r>
          </a:p>
        </p:txBody>
      </p:sp>
    </p:spTree>
    <p:extLst>
      <p:ext uri="{BB962C8B-B14F-4D97-AF65-F5344CB8AC3E}">
        <p14:creationId xmlns:p14="http://schemas.microsoft.com/office/powerpoint/2010/main" val="37564427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86E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au, bateau, ciel, extérieur&#10;&#10;Description générée automatiquement">
            <a:extLst>
              <a:ext uri="{FF2B5EF4-FFF2-40B4-BE49-F238E27FC236}">
                <a16:creationId xmlns:a16="http://schemas.microsoft.com/office/drawing/2014/main" id="{FFDBEC09-6041-5334-D5C3-C5297CA2345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80975" cmpd="tri">
            <a:solidFill>
              <a:schemeClr val="bg1"/>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8F16741B-7DA9-FDC5-328D-3C58798EB8C6}"/>
              </a:ext>
            </a:extLst>
          </p:cNvPr>
          <p:cNvSpPr txBox="1"/>
          <p:nvPr/>
        </p:nvSpPr>
        <p:spPr>
          <a:xfrm>
            <a:off x="5247419" y="56718"/>
            <a:ext cx="5779699" cy="461665"/>
          </a:xfrm>
          <a:prstGeom prst="rect">
            <a:avLst/>
          </a:prstGeom>
          <a:noFill/>
        </p:spPr>
        <p:txBody>
          <a:bodyPr wrap="square" rtlCol="0">
            <a:spAutoFit/>
          </a:bodyPr>
          <a:lstStyle/>
          <a:p>
            <a:r>
              <a:rPr lang="fr-FR" sz="2400" b="1" dirty="0">
                <a:solidFill>
                  <a:schemeClr val="bg1"/>
                </a:solidFill>
              </a:rPr>
              <a:t>Anti  Paxos</a:t>
            </a:r>
          </a:p>
        </p:txBody>
      </p:sp>
    </p:spTree>
    <p:extLst>
      <p:ext uri="{BB962C8B-B14F-4D97-AF65-F5344CB8AC3E}">
        <p14:creationId xmlns:p14="http://schemas.microsoft.com/office/powerpoint/2010/main" val="37665880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95C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pierre, roche, brique, montagne&#10;&#10;Description générée automatiquement">
            <a:extLst>
              <a:ext uri="{FF2B5EF4-FFF2-40B4-BE49-F238E27FC236}">
                <a16:creationId xmlns:a16="http://schemas.microsoft.com/office/drawing/2014/main" id="{55A28619-B171-DEF1-BA29-4AA802C4B82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74625" cmpd="tri">
            <a:solidFill>
              <a:schemeClr val="bg1"/>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EB4256FA-0AE4-399F-C6FD-17A234604469}"/>
              </a:ext>
            </a:extLst>
          </p:cNvPr>
          <p:cNvSpPr txBox="1"/>
          <p:nvPr/>
        </p:nvSpPr>
        <p:spPr>
          <a:xfrm>
            <a:off x="695864" y="0"/>
            <a:ext cx="12192000" cy="461665"/>
          </a:xfrm>
          <a:prstGeom prst="rect">
            <a:avLst/>
          </a:prstGeom>
          <a:noFill/>
        </p:spPr>
        <p:txBody>
          <a:bodyPr wrap="square" rtlCol="0">
            <a:spAutoFit/>
          </a:bodyPr>
          <a:lstStyle/>
          <a:p>
            <a:r>
              <a:rPr lang="fr-FR" sz="2400" b="1" dirty="0">
                <a:solidFill>
                  <a:schemeClr val="bg1"/>
                </a:solidFill>
              </a:rPr>
              <a:t>Île de Karpathos ( </a:t>
            </a:r>
            <a:r>
              <a:rPr lang="fr-FR" sz="2400" b="1" dirty="0" err="1">
                <a:solidFill>
                  <a:schemeClr val="bg1"/>
                </a:solidFill>
              </a:rPr>
              <a:t>Diafani</a:t>
            </a:r>
            <a:r>
              <a:rPr lang="fr-FR" sz="2400" b="1" dirty="0">
                <a:solidFill>
                  <a:schemeClr val="bg1"/>
                </a:solidFill>
              </a:rPr>
              <a:t> Pour le Pain attendre un Peu Sur L’Île Chacun Fait Son Pain</a:t>
            </a:r>
          </a:p>
        </p:txBody>
      </p:sp>
    </p:spTree>
    <p:extLst>
      <p:ext uri="{BB962C8B-B14F-4D97-AF65-F5344CB8AC3E}">
        <p14:creationId xmlns:p14="http://schemas.microsoft.com/office/powerpoint/2010/main" val="18352755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86A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bâtiment, brique, pierre, extérieur&#10;&#10;Description générée automatiquement">
            <a:extLst>
              <a:ext uri="{FF2B5EF4-FFF2-40B4-BE49-F238E27FC236}">
                <a16:creationId xmlns:a16="http://schemas.microsoft.com/office/drawing/2014/main" id="{5FA5D0A4-20C3-7772-6291-9B43B3999FB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77800" cmpd="tri">
            <a:solidFill>
              <a:schemeClr val="bg1"/>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5EFA34B6-82FC-975D-F70E-3A79BEB1545F}"/>
              </a:ext>
            </a:extLst>
          </p:cNvPr>
          <p:cNvSpPr txBox="1"/>
          <p:nvPr/>
        </p:nvSpPr>
        <p:spPr>
          <a:xfrm>
            <a:off x="5563880" y="64084"/>
            <a:ext cx="8488393" cy="461665"/>
          </a:xfrm>
          <a:prstGeom prst="rect">
            <a:avLst/>
          </a:prstGeom>
          <a:noFill/>
        </p:spPr>
        <p:txBody>
          <a:bodyPr wrap="square" rtlCol="0">
            <a:spAutoFit/>
          </a:bodyPr>
          <a:lstStyle/>
          <a:p>
            <a:r>
              <a:rPr lang="fr-FR" sz="2400" b="1" dirty="0" err="1">
                <a:solidFill>
                  <a:schemeClr val="bg1"/>
                </a:solidFill>
              </a:rPr>
              <a:t>Rodi</a:t>
            </a:r>
            <a:endParaRPr lang="fr-FR" sz="2400" b="1" dirty="0">
              <a:solidFill>
                <a:schemeClr val="bg1"/>
              </a:solidFill>
            </a:endParaRPr>
          </a:p>
        </p:txBody>
      </p:sp>
    </p:spTree>
    <p:extLst>
      <p:ext uri="{BB962C8B-B14F-4D97-AF65-F5344CB8AC3E}">
        <p14:creationId xmlns:p14="http://schemas.microsoft.com/office/powerpoint/2010/main" val="10993914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D5E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bateau, extérieur, eau&#10;&#10;Description générée automatiquement">
            <a:extLst>
              <a:ext uri="{FF2B5EF4-FFF2-40B4-BE49-F238E27FC236}">
                <a16:creationId xmlns:a16="http://schemas.microsoft.com/office/drawing/2014/main" id="{CE9003FC-C8CA-5BED-5DA8-7B7F84212F6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71450" cmpd="tri">
            <a:solidFill>
              <a:schemeClr val="bg1"/>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D1EF7582-F8A0-38B7-40E5-9589E0F95BEB}"/>
              </a:ext>
            </a:extLst>
          </p:cNvPr>
          <p:cNvSpPr txBox="1"/>
          <p:nvPr/>
        </p:nvSpPr>
        <p:spPr>
          <a:xfrm>
            <a:off x="4894053" y="48739"/>
            <a:ext cx="7297947" cy="461665"/>
          </a:xfrm>
          <a:prstGeom prst="rect">
            <a:avLst/>
          </a:prstGeom>
          <a:noFill/>
        </p:spPr>
        <p:txBody>
          <a:bodyPr wrap="square" rtlCol="0">
            <a:spAutoFit/>
          </a:bodyPr>
          <a:lstStyle/>
          <a:p>
            <a:r>
              <a:rPr lang="fr-FR" sz="2400" b="1" dirty="0">
                <a:solidFill>
                  <a:schemeClr val="bg1"/>
                </a:solidFill>
              </a:rPr>
              <a:t>Santorin ;( Grèce )</a:t>
            </a:r>
          </a:p>
        </p:txBody>
      </p:sp>
    </p:spTree>
    <p:extLst>
      <p:ext uri="{BB962C8B-B14F-4D97-AF65-F5344CB8AC3E}">
        <p14:creationId xmlns:p14="http://schemas.microsoft.com/office/powerpoint/2010/main" val="1359205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566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montagne, extérieur, nature, ciel&#10;&#10;Description générée automatiquement">
            <a:extLst>
              <a:ext uri="{FF2B5EF4-FFF2-40B4-BE49-F238E27FC236}">
                <a16:creationId xmlns:a16="http://schemas.microsoft.com/office/drawing/2014/main" id="{259F7E9B-4B20-D466-C3A4-8F2101D536E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54B61257-039D-7469-B26E-53F84FBA36D5}"/>
              </a:ext>
            </a:extLst>
          </p:cNvPr>
          <p:cNvSpPr txBox="1"/>
          <p:nvPr/>
        </p:nvSpPr>
        <p:spPr>
          <a:xfrm>
            <a:off x="3964700" y="57937"/>
            <a:ext cx="7205472" cy="461665"/>
          </a:xfrm>
          <a:prstGeom prst="rect">
            <a:avLst/>
          </a:prstGeom>
          <a:noFill/>
        </p:spPr>
        <p:txBody>
          <a:bodyPr wrap="square" rtlCol="0">
            <a:spAutoFit/>
          </a:bodyPr>
          <a:lstStyle/>
          <a:p>
            <a:r>
              <a:rPr lang="fr-FR" sz="2400" b="1" dirty="0">
                <a:solidFill>
                  <a:schemeClr val="bg1"/>
                </a:solidFill>
              </a:rPr>
              <a:t>Santorin </a:t>
            </a:r>
            <a:r>
              <a:rPr lang="fr-FR" sz="2400" b="1" dirty="0" err="1">
                <a:solidFill>
                  <a:schemeClr val="bg1"/>
                </a:solidFill>
              </a:rPr>
              <a:t>Fira</a:t>
            </a:r>
            <a:r>
              <a:rPr lang="fr-FR" sz="2400" b="1" dirty="0">
                <a:solidFill>
                  <a:schemeClr val="bg1"/>
                </a:solidFill>
              </a:rPr>
              <a:t> Plus Tôt Le Matin</a:t>
            </a:r>
          </a:p>
        </p:txBody>
      </p:sp>
    </p:spTree>
    <p:extLst>
      <p:ext uri="{BB962C8B-B14F-4D97-AF65-F5344CB8AC3E}">
        <p14:creationId xmlns:p14="http://schemas.microsoft.com/office/powerpoint/2010/main" val="9388814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350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xtérieur, ciel, eau, bateau&#10;&#10;Description générée automatiquement">
            <a:extLst>
              <a:ext uri="{FF2B5EF4-FFF2-40B4-BE49-F238E27FC236}">
                <a16:creationId xmlns:a16="http://schemas.microsoft.com/office/drawing/2014/main" id="{6375BAB6-98CF-903A-17E1-65106B1E2DA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46050" cmpd="tri">
            <a:solidFill>
              <a:schemeClr val="bg1"/>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55657C14-65B8-2A40-0981-031EA5485211}"/>
              </a:ext>
            </a:extLst>
          </p:cNvPr>
          <p:cNvSpPr txBox="1"/>
          <p:nvPr/>
        </p:nvSpPr>
        <p:spPr>
          <a:xfrm>
            <a:off x="5624422" y="59003"/>
            <a:ext cx="8591909" cy="461665"/>
          </a:xfrm>
          <a:prstGeom prst="rect">
            <a:avLst/>
          </a:prstGeom>
          <a:noFill/>
        </p:spPr>
        <p:txBody>
          <a:bodyPr wrap="square" rtlCol="0">
            <a:spAutoFit/>
          </a:bodyPr>
          <a:lstStyle/>
          <a:p>
            <a:r>
              <a:rPr lang="fr-FR" sz="2400" b="1" dirty="0">
                <a:solidFill>
                  <a:schemeClr val="bg1"/>
                </a:solidFill>
              </a:rPr>
              <a:t>Samos</a:t>
            </a:r>
          </a:p>
        </p:txBody>
      </p:sp>
    </p:spTree>
    <p:extLst>
      <p:ext uri="{BB962C8B-B14F-4D97-AF65-F5344CB8AC3E}">
        <p14:creationId xmlns:p14="http://schemas.microsoft.com/office/powerpoint/2010/main" val="25364306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350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xtérieur, ciel, eau, bateau&#10;&#10;Description générée automatiquement">
            <a:extLst>
              <a:ext uri="{FF2B5EF4-FFF2-40B4-BE49-F238E27FC236}">
                <a16:creationId xmlns:a16="http://schemas.microsoft.com/office/drawing/2014/main" id="{8D7487DF-171B-830D-58FC-CF62248B80B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74625" cmpd="tri">
            <a:solidFill>
              <a:schemeClr val="bg1"/>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18C389DA-EF1A-7CC1-6917-3131B6FCF57C}"/>
              </a:ext>
            </a:extLst>
          </p:cNvPr>
          <p:cNvSpPr txBox="1"/>
          <p:nvPr/>
        </p:nvSpPr>
        <p:spPr>
          <a:xfrm>
            <a:off x="4727275" y="81703"/>
            <a:ext cx="6452559" cy="461665"/>
          </a:xfrm>
          <a:prstGeom prst="rect">
            <a:avLst/>
          </a:prstGeom>
          <a:noFill/>
        </p:spPr>
        <p:txBody>
          <a:bodyPr wrap="square" rtlCol="0">
            <a:spAutoFit/>
          </a:bodyPr>
          <a:lstStyle/>
          <a:p>
            <a:r>
              <a:rPr lang="fr-FR" sz="2400" b="1" dirty="0">
                <a:solidFill>
                  <a:schemeClr val="bg1"/>
                </a:solidFill>
              </a:rPr>
              <a:t>Village  Île De Crète</a:t>
            </a:r>
          </a:p>
        </p:txBody>
      </p:sp>
    </p:spTree>
    <p:extLst>
      <p:ext uri="{BB962C8B-B14F-4D97-AF65-F5344CB8AC3E}">
        <p14:creationId xmlns:p14="http://schemas.microsoft.com/office/powerpoint/2010/main" val="31447682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15D5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extérieur, bâtiment, montagne&#10;&#10;Description générée automatiquement">
            <a:extLst>
              <a:ext uri="{FF2B5EF4-FFF2-40B4-BE49-F238E27FC236}">
                <a16:creationId xmlns:a16="http://schemas.microsoft.com/office/drawing/2014/main" id="{497DAFEE-9E4F-7DAD-77C6-F1A6FA92C62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80975" cmpd="tri">
            <a:solidFill>
              <a:schemeClr val="bg1"/>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47DA0F1E-9658-C693-0A69-C63C5B030EF1}"/>
              </a:ext>
            </a:extLst>
          </p:cNvPr>
          <p:cNvSpPr txBox="1"/>
          <p:nvPr/>
        </p:nvSpPr>
        <p:spPr>
          <a:xfrm>
            <a:off x="4842995" y="59890"/>
            <a:ext cx="5589917" cy="461665"/>
          </a:xfrm>
          <a:prstGeom prst="rect">
            <a:avLst/>
          </a:prstGeom>
          <a:noFill/>
        </p:spPr>
        <p:txBody>
          <a:bodyPr wrap="square" rtlCol="0">
            <a:spAutoFit/>
          </a:bodyPr>
          <a:lstStyle/>
          <a:p>
            <a:r>
              <a:rPr lang="fr-FR" sz="2400" b="1" dirty="0">
                <a:solidFill>
                  <a:schemeClr val="bg1"/>
                </a:solidFill>
              </a:rPr>
              <a:t>Mistra ;Palais Episcopal</a:t>
            </a:r>
          </a:p>
        </p:txBody>
      </p:sp>
    </p:spTree>
    <p:extLst>
      <p:ext uri="{BB962C8B-B14F-4D97-AF65-F5344CB8AC3E}">
        <p14:creationId xmlns:p14="http://schemas.microsoft.com/office/powerpoint/2010/main" val="7793022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A4D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extérieur, nature, rive&#10;&#10;Description générée automatiquement">
            <a:extLst>
              <a:ext uri="{FF2B5EF4-FFF2-40B4-BE49-F238E27FC236}">
                <a16:creationId xmlns:a16="http://schemas.microsoft.com/office/drawing/2014/main" id="{BEF07204-C9FD-CEB6-9241-EEB23CC60E1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71450" cmpd="tri">
            <a:solidFill>
              <a:schemeClr val="bg1"/>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ZoneTexte 5">
            <a:extLst>
              <a:ext uri="{FF2B5EF4-FFF2-40B4-BE49-F238E27FC236}">
                <a16:creationId xmlns:a16="http://schemas.microsoft.com/office/drawing/2014/main" id="{5FA84318-2206-61FF-0BB3-192A17357CA8}"/>
              </a:ext>
            </a:extLst>
          </p:cNvPr>
          <p:cNvSpPr txBox="1"/>
          <p:nvPr/>
        </p:nvSpPr>
        <p:spPr>
          <a:xfrm>
            <a:off x="4054415" y="81703"/>
            <a:ext cx="6021237" cy="461665"/>
          </a:xfrm>
          <a:prstGeom prst="rect">
            <a:avLst/>
          </a:prstGeom>
          <a:noFill/>
        </p:spPr>
        <p:txBody>
          <a:bodyPr wrap="square" rtlCol="0">
            <a:spAutoFit/>
          </a:bodyPr>
          <a:lstStyle/>
          <a:p>
            <a:r>
              <a:rPr lang="fr-FR" sz="2400" b="1" dirty="0">
                <a:solidFill>
                  <a:schemeClr val="bg1"/>
                </a:solidFill>
              </a:rPr>
              <a:t>Village Grèce Île de Crête</a:t>
            </a:r>
          </a:p>
        </p:txBody>
      </p:sp>
    </p:spTree>
    <p:extLst>
      <p:ext uri="{BB962C8B-B14F-4D97-AF65-F5344CB8AC3E}">
        <p14:creationId xmlns:p14="http://schemas.microsoft.com/office/powerpoint/2010/main" val="35112155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B5F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arbre, extérieur, mammifère, girafe&#10;&#10;Description générée automatiquement">
            <a:extLst>
              <a:ext uri="{FF2B5EF4-FFF2-40B4-BE49-F238E27FC236}">
                <a16:creationId xmlns:a16="http://schemas.microsoft.com/office/drawing/2014/main" id="{676CB45C-94CE-E83B-2A62-DBECCCCDB65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71450" cmpd="tri">
            <a:solidFill>
              <a:schemeClr val="bg1"/>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ZoneTexte 4">
            <a:extLst>
              <a:ext uri="{FF2B5EF4-FFF2-40B4-BE49-F238E27FC236}">
                <a16:creationId xmlns:a16="http://schemas.microsoft.com/office/drawing/2014/main" id="{417F92ED-3DD6-93B1-9C87-07029E03B84A}"/>
              </a:ext>
            </a:extLst>
          </p:cNvPr>
          <p:cNvSpPr txBox="1"/>
          <p:nvPr/>
        </p:nvSpPr>
        <p:spPr>
          <a:xfrm>
            <a:off x="2734415" y="18395"/>
            <a:ext cx="10127412" cy="461665"/>
          </a:xfrm>
          <a:prstGeom prst="rect">
            <a:avLst/>
          </a:prstGeom>
          <a:noFill/>
        </p:spPr>
        <p:txBody>
          <a:bodyPr wrap="square" rtlCol="0">
            <a:spAutoFit/>
          </a:bodyPr>
          <a:lstStyle/>
          <a:p>
            <a:r>
              <a:rPr lang="fr-FR" sz="2400" b="1" dirty="0" err="1">
                <a:solidFill>
                  <a:schemeClr val="bg1"/>
                </a:solidFill>
              </a:rPr>
              <a:t>Achilleion</a:t>
            </a:r>
            <a:r>
              <a:rPr lang="fr-FR" sz="2400" b="1" dirty="0">
                <a:solidFill>
                  <a:schemeClr val="bg1"/>
                </a:solidFill>
              </a:rPr>
              <a:t> (Palais  de Sissi  L’Impératrice  Corfou )</a:t>
            </a:r>
          </a:p>
        </p:txBody>
      </p:sp>
    </p:spTree>
    <p:extLst>
      <p:ext uri="{BB962C8B-B14F-4D97-AF65-F5344CB8AC3E}">
        <p14:creationId xmlns:p14="http://schemas.microsoft.com/office/powerpoint/2010/main" val="1332074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55A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montagne, extérieur, nature&#10;&#10;Description générée automatiquement">
            <a:extLst>
              <a:ext uri="{FF2B5EF4-FFF2-40B4-BE49-F238E27FC236}">
                <a16:creationId xmlns:a16="http://schemas.microsoft.com/office/drawing/2014/main" id="{B21D91D4-84C6-D905-0F01-725355EEE4D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80975" cmpd="tri">
            <a:solidFill>
              <a:schemeClr val="bg1"/>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F23FEDC5-6FA1-97A3-2683-B67CF56CCD5B}"/>
              </a:ext>
            </a:extLst>
          </p:cNvPr>
          <p:cNvSpPr txBox="1"/>
          <p:nvPr/>
        </p:nvSpPr>
        <p:spPr>
          <a:xfrm>
            <a:off x="2363637" y="0"/>
            <a:ext cx="7090913" cy="461665"/>
          </a:xfrm>
          <a:prstGeom prst="rect">
            <a:avLst/>
          </a:prstGeom>
          <a:noFill/>
        </p:spPr>
        <p:txBody>
          <a:bodyPr wrap="square" rtlCol="0">
            <a:spAutoFit/>
          </a:bodyPr>
          <a:lstStyle/>
          <a:p>
            <a:r>
              <a:rPr lang="fr-FR" sz="2400" b="1" dirty="0">
                <a:solidFill>
                  <a:schemeClr val="bg1"/>
                </a:solidFill>
              </a:rPr>
              <a:t>Santorin ;Chemin Des Mules Menant Au Port  à </a:t>
            </a:r>
            <a:r>
              <a:rPr lang="fr-FR" sz="2400" b="1" dirty="0" err="1">
                <a:solidFill>
                  <a:schemeClr val="bg1"/>
                </a:solidFill>
              </a:rPr>
              <a:t>Oia</a:t>
            </a:r>
            <a:endParaRPr lang="fr-FR" sz="2400" b="1" dirty="0">
              <a:solidFill>
                <a:schemeClr val="bg1"/>
              </a:solidFill>
            </a:endParaRPr>
          </a:p>
        </p:txBody>
      </p:sp>
    </p:spTree>
    <p:extLst>
      <p:ext uri="{BB962C8B-B14F-4D97-AF65-F5344CB8AC3E}">
        <p14:creationId xmlns:p14="http://schemas.microsoft.com/office/powerpoint/2010/main" val="37697903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657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arbre, extérieur, bâtiment, lieu de culte&#10;&#10;Description générée automatiquement">
            <a:extLst>
              <a:ext uri="{FF2B5EF4-FFF2-40B4-BE49-F238E27FC236}">
                <a16:creationId xmlns:a16="http://schemas.microsoft.com/office/drawing/2014/main" id="{22A5E1BE-FC4F-22C9-A2F4-B2B4581B071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61925" cmpd="tri">
            <a:solidFill>
              <a:schemeClr val="bg1"/>
            </a:solidFill>
          </a:ln>
        </p:spPr>
      </p:pic>
      <p:sp>
        <p:nvSpPr>
          <p:cNvPr id="12" name="Rectangle 11">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ZoneTexte 5">
            <a:extLst>
              <a:ext uri="{FF2B5EF4-FFF2-40B4-BE49-F238E27FC236}">
                <a16:creationId xmlns:a16="http://schemas.microsoft.com/office/drawing/2014/main" id="{8CD7C02C-4C4F-F002-A823-DFA6557CDE2D}"/>
              </a:ext>
            </a:extLst>
          </p:cNvPr>
          <p:cNvSpPr txBox="1"/>
          <p:nvPr/>
        </p:nvSpPr>
        <p:spPr>
          <a:xfrm>
            <a:off x="2622747" y="18395"/>
            <a:ext cx="9092241" cy="461665"/>
          </a:xfrm>
          <a:prstGeom prst="rect">
            <a:avLst/>
          </a:prstGeom>
          <a:noFill/>
        </p:spPr>
        <p:txBody>
          <a:bodyPr wrap="square" rtlCol="0">
            <a:spAutoFit/>
          </a:bodyPr>
          <a:lstStyle/>
          <a:p>
            <a:r>
              <a:rPr lang="fr-FR" sz="2400" b="1" dirty="0" err="1">
                <a:solidFill>
                  <a:schemeClr val="bg1"/>
                </a:solidFill>
              </a:rPr>
              <a:t>Oia</a:t>
            </a:r>
            <a:r>
              <a:rPr lang="fr-FR" sz="2400" b="1" dirty="0">
                <a:solidFill>
                  <a:schemeClr val="bg1"/>
                </a:solidFill>
              </a:rPr>
              <a:t>  L’église la plus importante  Au Centre Du Village</a:t>
            </a:r>
          </a:p>
        </p:txBody>
      </p:sp>
    </p:spTree>
    <p:extLst>
      <p:ext uri="{BB962C8B-B14F-4D97-AF65-F5344CB8AC3E}">
        <p14:creationId xmlns:p14="http://schemas.microsoft.com/office/powerpoint/2010/main" val="18248306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D47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extérieur, bâtiment, roche, pierre&#10;&#10;Description générée automatiquement">
            <a:extLst>
              <a:ext uri="{FF2B5EF4-FFF2-40B4-BE49-F238E27FC236}">
                <a16:creationId xmlns:a16="http://schemas.microsoft.com/office/drawing/2014/main" id="{8AAE5392-1DFF-143B-B898-E98206E36FB9}"/>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74625" cmpd="tri">
            <a:solidFill>
              <a:schemeClr val="bg1"/>
            </a:solidFill>
          </a:ln>
        </p:spPr>
      </p:pic>
      <p:sp>
        <p:nvSpPr>
          <p:cNvPr id="12" name="Rectangle 11">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ZoneTexte 5">
            <a:extLst>
              <a:ext uri="{FF2B5EF4-FFF2-40B4-BE49-F238E27FC236}">
                <a16:creationId xmlns:a16="http://schemas.microsoft.com/office/drawing/2014/main" id="{E7564B65-01E6-A451-7C73-73797E8CA34C}"/>
              </a:ext>
            </a:extLst>
          </p:cNvPr>
          <p:cNvSpPr txBox="1"/>
          <p:nvPr/>
        </p:nvSpPr>
        <p:spPr>
          <a:xfrm>
            <a:off x="4761781" y="100098"/>
            <a:ext cx="5538158" cy="461665"/>
          </a:xfrm>
          <a:prstGeom prst="rect">
            <a:avLst/>
          </a:prstGeom>
          <a:noFill/>
        </p:spPr>
        <p:txBody>
          <a:bodyPr wrap="square" rtlCol="0">
            <a:spAutoFit/>
          </a:bodyPr>
          <a:lstStyle/>
          <a:p>
            <a:r>
              <a:rPr lang="fr-FR" sz="2400" b="1" dirty="0">
                <a:solidFill>
                  <a:schemeClr val="bg1"/>
                </a:solidFill>
              </a:rPr>
              <a:t>Delphes Et Ses Ruines </a:t>
            </a:r>
          </a:p>
        </p:txBody>
      </p:sp>
    </p:spTree>
    <p:extLst>
      <p:ext uri="{BB962C8B-B14F-4D97-AF65-F5344CB8AC3E}">
        <p14:creationId xmlns:p14="http://schemas.microsoft.com/office/powerpoint/2010/main" val="14297062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B48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extérieur&#10;&#10;Description générée automatiquement">
            <a:extLst>
              <a:ext uri="{FF2B5EF4-FFF2-40B4-BE49-F238E27FC236}">
                <a16:creationId xmlns:a16="http://schemas.microsoft.com/office/drawing/2014/main" id="{6AE87257-D670-4095-BEB4-24552A7A970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65100" cmpd="tri">
            <a:solidFill>
              <a:schemeClr val="bg1"/>
            </a:solidFill>
          </a:ln>
        </p:spPr>
      </p:pic>
      <p:sp>
        <p:nvSpPr>
          <p:cNvPr id="12" name="Rectangle 11">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ZoneTexte 5">
            <a:extLst>
              <a:ext uri="{FF2B5EF4-FFF2-40B4-BE49-F238E27FC236}">
                <a16:creationId xmlns:a16="http://schemas.microsoft.com/office/drawing/2014/main" id="{D644289A-A685-DD1F-4A10-65758FB36A78}"/>
              </a:ext>
            </a:extLst>
          </p:cNvPr>
          <p:cNvSpPr txBox="1"/>
          <p:nvPr/>
        </p:nvSpPr>
        <p:spPr>
          <a:xfrm>
            <a:off x="4353463" y="0"/>
            <a:ext cx="5779699" cy="461665"/>
          </a:xfrm>
          <a:prstGeom prst="rect">
            <a:avLst/>
          </a:prstGeom>
          <a:noFill/>
        </p:spPr>
        <p:txBody>
          <a:bodyPr wrap="square" rtlCol="0">
            <a:spAutoFit/>
          </a:bodyPr>
          <a:lstStyle/>
          <a:p>
            <a:r>
              <a:rPr lang="fr-FR" sz="2400" b="1" dirty="0">
                <a:solidFill>
                  <a:schemeClr val="bg1"/>
                </a:solidFill>
              </a:rPr>
              <a:t>La relève De La Garde  Athènes </a:t>
            </a:r>
          </a:p>
        </p:txBody>
      </p:sp>
    </p:spTree>
    <p:extLst>
      <p:ext uri="{BB962C8B-B14F-4D97-AF65-F5344CB8AC3E}">
        <p14:creationId xmlns:p14="http://schemas.microsoft.com/office/powerpoint/2010/main" val="29094962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86B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eau, nature, montagne&#10;&#10;Description générée automatiquement">
            <a:extLst>
              <a:ext uri="{FF2B5EF4-FFF2-40B4-BE49-F238E27FC236}">
                <a16:creationId xmlns:a16="http://schemas.microsoft.com/office/drawing/2014/main" id="{07987F6E-1F17-CC62-5FA4-082D89AF005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49225" cmpd="tri">
            <a:solidFill>
              <a:schemeClr val="bg1"/>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341766F9-C3BA-2393-DB1F-801A26FB2839}"/>
              </a:ext>
            </a:extLst>
          </p:cNvPr>
          <p:cNvSpPr txBox="1"/>
          <p:nvPr/>
        </p:nvSpPr>
        <p:spPr>
          <a:xfrm>
            <a:off x="5486399" y="-18395"/>
            <a:ext cx="7228936" cy="461665"/>
          </a:xfrm>
          <a:prstGeom prst="rect">
            <a:avLst/>
          </a:prstGeom>
          <a:noFill/>
        </p:spPr>
        <p:txBody>
          <a:bodyPr wrap="square" rtlCol="0">
            <a:spAutoFit/>
          </a:bodyPr>
          <a:lstStyle/>
          <a:p>
            <a:r>
              <a:rPr lang="fr-FR" sz="2400" b="1" dirty="0">
                <a:solidFill>
                  <a:schemeClr val="bg1"/>
                </a:solidFill>
              </a:rPr>
              <a:t>Leucate</a:t>
            </a:r>
          </a:p>
        </p:txBody>
      </p:sp>
    </p:spTree>
    <p:extLst>
      <p:ext uri="{BB962C8B-B14F-4D97-AF65-F5344CB8AC3E}">
        <p14:creationId xmlns:p14="http://schemas.microsoft.com/office/powerpoint/2010/main" val="28343386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774A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neige, extérieur, ciel, nature&#10;&#10;Description générée automatiquement">
            <a:extLst>
              <a:ext uri="{FF2B5EF4-FFF2-40B4-BE49-F238E27FC236}">
                <a16:creationId xmlns:a16="http://schemas.microsoft.com/office/drawing/2014/main" id="{9CBD462C-F363-247E-99AF-CD34910AAB6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77800" cmpd="tri">
            <a:solidFill>
              <a:schemeClr val="bg1"/>
            </a:solidFill>
          </a:ln>
        </p:spPr>
      </p:pic>
      <p:sp>
        <p:nvSpPr>
          <p:cNvPr id="12" name="Rectangle 11">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ZoneTexte 5">
            <a:extLst>
              <a:ext uri="{FF2B5EF4-FFF2-40B4-BE49-F238E27FC236}">
                <a16:creationId xmlns:a16="http://schemas.microsoft.com/office/drawing/2014/main" id="{3FCCC107-CEBC-1397-7EDC-9FA4D644B098}"/>
              </a:ext>
            </a:extLst>
          </p:cNvPr>
          <p:cNvSpPr txBox="1"/>
          <p:nvPr/>
        </p:nvSpPr>
        <p:spPr>
          <a:xfrm>
            <a:off x="1121434" y="-2"/>
            <a:ext cx="10760009" cy="461665"/>
          </a:xfrm>
          <a:prstGeom prst="rect">
            <a:avLst/>
          </a:prstGeom>
          <a:noFill/>
        </p:spPr>
        <p:txBody>
          <a:bodyPr wrap="square" rtlCol="0">
            <a:spAutoFit/>
          </a:bodyPr>
          <a:lstStyle/>
          <a:p>
            <a:r>
              <a:rPr lang="fr-FR" sz="2400" b="1" dirty="0">
                <a:solidFill>
                  <a:schemeClr val="bg1"/>
                </a:solidFill>
              </a:rPr>
              <a:t>Train Circulant  sur la ligne Athènes – Thessalonique Sur le Viaduc  de Kifera</a:t>
            </a:r>
          </a:p>
        </p:txBody>
      </p:sp>
    </p:spTree>
    <p:extLst>
      <p:ext uri="{BB962C8B-B14F-4D97-AF65-F5344CB8AC3E}">
        <p14:creationId xmlns:p14="http://schemas.microsoft.com/office/powerpoint/2010/main" val="10594876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B33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arbre, herbe, extérieur, ciel&#10;&#10;Description générée automatiquement">
            <a:extLst>
              <a:ext uri="{FF2B5EF4-FFF2-40B4-BE49-F238E27FC236}">
                <a16:creationId xmlns:a16="http://schemas.microsoft.com/office/drawing/2014/main" id="{DFFAC480-9171-DE2F-215F-8A8A388CBD0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74625" cmpd="tri">
            <a:solidFill>
              <a:schemeClr val="bg1"/>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61110A84-22A8-2500-1B56-AD494CCBCBB2}"/>
              </a:ext>
            </a:extLst>
          </p:cNvPr>
          <p:cNvSpPr txBox="1"/>
          <p:nvPr/>
        </p:nvSpPr>
        <p:spPr>
          <a:xfrm>
            <a:off x="1380226" y="-1"/>
            <a:ext cx="11288786" cy="461665"/>
          </a:xfrm>
          <a:prstGeom prst="rect">
            <a:avLst/>
          </a:prstGeom>
          <a:noFill/>
        </p:spPr>
        <p:txBody>
          <a:bodyPr wrap="square" rtlCol="0">
            <a:spAutoFit/>
          </a:bodyPr>
          <a:lstStyle/>
          <a:p>
            <a:r>
              <a:rPr lang="fr-FR" sz="2400" b="1" dirty="0">
                <a:solidFill>
                  <a:schemeClr val="bg1"/>
                </a:solidFill>
              </a:rPr>
              <a:t>La Basilique Sainte – Sophie Construite  au  VI siècle par l’Empereur Justinien</a:t>
            </a:r>
          </a:p>
        </p:txBody>
      </p:sp>
    </p:spTree>
    <p:extLst>
      <p:ext uri="{BB962C8B-B14F-4D97-AF65-F5344CB8AC3E}">
        <p14:creationId xmlns:p14="http://schemas.microsoft.com/office/powerpoint/2010/main" val="10820586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xtérieur, arbre, ciel, bâtiment&#10;&#10;Description générée automatiquement">
            <a:extLst>
              <a:ext uri="{FF2B5EF4-FFF2-40B4-BE49-F238E27FC236}">
                <a16:creationId xmlns:a16="http://schemas.microsoft.com/office/drawing/2014/main" id="{004CECCC-3677-95B4-E297-E115195591E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3840" y="237744"/>
            <a:ext cx="8961120" cy="6492240"/>
          </a:xfrm>
          <a:prstGeom prst="rect">
            <a:avLst/>
          </a:prstGeom>
          <a:ln w="34925">
            <a:solidFill>
              <a:schemeClr val="bg1"/>
            </a:solidFill>
          </a:ln>
        </p:spPr>
      </p:pic>
      <p:sp>
        <p:nvSpPr>
          <p:cNvPr id="5" name="ZoneTexte 4">
            <a:extLst>
              <a:ext uri="{FF2B5EF4-FFF2-40B4-BE49-F238E27FC236}">
                <a16:creationId xmlns:a16="http://schemas.microsoft.com/office/drawing/2014/main" id="{25F711C4-2898-6718-0018-A17199A1E6CB}"/>
              </a:ext>
            </a:extLst>
          </p:cNvPr>
          <p:cNvSpPr txBox="1"/>
          <p:nvPr/>
        </p:nvSpPr>
        <p:spPr>
          <a:xfrm>
            <a:off x="9385540" y="4208415"/>
            <a:ext cx="2806460" cy="2308324"/>
          </a:xfrm>
          <a:prstGeom prst="rect">
            <a:avLst/>
          </a:prstGeom>
          <a:noFill/>
        </p:spPr>
        <p:txBody>
          <a:bodyPr wrap="square" rtlCol="0">
            <a:spAutoFit/>
          </a:bodyPr>
          <a:lstStyle/>
          <a:p>
            <a:r>
              <a:rPr lang="fr-FR" sz="2400" b="1" dirty="0">
                <a:solidFill>
                  <a:schemeClr val="bg1"/>
                </a:solidFill>
              </a:rPr>
              <a:t>L’ Académie d’Athènes Est le Symbole  de la Renaissance  Néoclassique  en Grèce</a:t>
            </a:r>
          </a:p>
        </p:txBody>
      </p:sp>
    </p:spTree>
    <p:extLst>
      <p:ext uri="{BB962C8B-B14F-4D97-AF65-F5344CB8AC3E}">
        <p14:creationId xmlns:p14="http://schemas.microsoft.com/office/powerpoint/2010/main" val="6016582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3B3D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au, bateau, extérieur, ciel&#10;&#10;Description générée automatiquement">
            <a:extLst>
              <a:ext uri="{FF2B5EF4-FFF2-40B4-BE49-F238E27FC236}">
                <a16:creationId xmlns:a16="http://schemas.microsoft.com/office/drawing/2014/main" id="{B509D8BE-CB8E-51A4-5B4A-8CADCA5C262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74625" cmpd="tri">
            <a:solidFill>
              <a:schemeClr val="bg1"/>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6097CBAD-95C1-D5F0-0C5C-99E9C647EFE3}"/>
              </a:ext>
            </a:extLst>
          </p:cNvPr>
          <p:cNvSpPr txBox="1"/>
          <p:nvPr/>
        </p:nvSpPr>
        <p:spPr>
          <a:xfrm>
            <a:off x="3312543" y="46455"/>
            <a:ext cx="7763774" cy="461665"/>
          </a:xfrm>
          <a:prstGeom prst="rect">
            <a:avLst/>
          </a:prstGeom>
          <a:noFill/>
        </p:spPr>
        <p:txBody>
          <a:bodyPr wrap="square" rtlCol="0">
            <a:spAutoFit/>
          </a:bodyPr>
          <a:lstStyle/>
          <a:p>
            <a:r>
              <a:rPr lang="fr-FR" sz="2400" b="1" dirty="0">
                <a:solidFill>
                  <a:schemeClr val="bg1"/>
                </a:solidFill>
              </a:rPr>
              <a:t>Les Chantiers Navals  de Thessalonique</a:t>
            </a:r>
          </a:p>
        </p:txBody>
      </p:sp>
    </p:spTree>
    <p:extLst>
      <p:ext uri="{BB962C8B-B14F-4D97-AF65-F5344CB8AC3E}">
        <p14:creationId xmlns:p14="http://schemas.microsoft.com/office/powerpoint/2010/main" val="36732104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869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personne, groupe, foule, gens&#10;&#10;Description générée automatiquement">
            <a:extLst>
              <a:ext uri="{FF2B5EF4-FFF2-40B4-BE49-F238E27FC236}">
                <a16:creationId xmlns:a16="http://schemas.microsoft.com/office/drawing/2014/main" id="{8B507244-1B97-E2DD-7A23-2C115276065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58750" cmpd="tri">
            <a:solidFill>
              <a:schemeClr val="bg1"/>
            </a:solidFill>
          </a:ln>
        </p:spPr>
      </p:pic>
      <p:sp>
        <p:nvSpPr>
          <p:cNvPr id="12" name="Rectangle 11">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ZoneTexte 5">
            <a:extLst>
              <a:ext uri="{FF2B5EF4-FFF2-40B4-BE49-F238E27FC236}">
                <a16:creationId xmlns:a16="http://schemas.microsoft.com/office/drawing/2014/main" id="{9866A973-6968-94FB-B85D-619A16741E3A}"/>
              </a:ext>
            </a:extLst>
          </p:cNvPr>
          <p:cNvSpPr txBox="1"/>
          <p:nvPr/>
        </p:nvSpPr>
        <p:spPr>
          <a:xfrm>
            <a:off x="4453789" y="81703"/>
            <a:ext cx="9063803" cy="461665"/>
          </a:xfrm>
          <a:prstGeom prst="rect">
            <a:avLst/>
          </a:prstGeom>
          <a:noFill/>
        </p:spPr>
        <p:txBody>
          <a:bodyPr wrap="square" rtlCol="0">
            <a:spAutoFit/>
          </a:bodyPr>
          <a:lstStyle/>
          <a:p>
            <a:r>
              <a:rPr lang="fr-FR" sz="2400" b="1" dirty="0">
                <a:solidFill>
                  <a:schemeClr val="bg1"/>
                </a:solidFill>
              </a:rPr>
              <a:t>Mariage Orthodoxe</a:t>
            </a:r>
          </a:p>
        </p:txBody>
      </p:sp>
    </p:spTree>
    <p:extLst>
      <p:ext uri="{BB962C8B-B14F-4D97-AF65-F5344CB8AC3E}">
        <p14:creationId xmlns:p14="http://schemas.microsoft.com/office/powerpoint/2010/main" val="34716925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85A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bâtiment, extérieur, ciel, cité&#10;&#10;Description générée automatiquement">
            <a:extLst>
              <a:ext uri="{FF2B5EF4-FFF2-40B4-BE49-F238E27FC236}">
                <a16:creationId xmlns:a16="http://schemas.microsoft.com/office/drawing/2014/main" id="{E6536853-2E39-BA1F-3036-3DCC12B5F4D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68275" cmpd="tri">
            <a:solidFill>
              <a:schemeClr val="bg1"/>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BD836314-583E-CD69-1D96-EEB3BEF8F8C7}"/>
              </a:ext>
            </a:extLst>
          </p:cNvPr>
          <p:cNvSpPr txBox="1"/>
          <p:nvPr/>
        </p:nvSpPr>
        <p:spPr>
          <a:xfrm>
            <a:off x="4428226" y="0"/>
            <a:ext cx="7763774" cy="461665"/>
          </a:xfrm>
          <a:prstGeom prst="rect">
            <a:avLst/>
          </a:prstGeom>
          <a:noFill/>
        </p:spPr>
        <p:txBody>
          <a:bodyPr wrap="square" rtlCol="0">
            <a:spAutoFit/>
          </a:bodyPr>
          <a:lstStyle/>
          <a:p>
            <a:r>
              <a:rPr lang="fr-FR" sz="2400" b="1" dirty="0">
                <a:solidFill>
                  <a:schemeClr val="bg1"/>
                </a:solidFill>
              </a:rPr>
              <a:t>Un Minaret à </a:t>
            </a:r>
            <a:r>
              <a:rPr lang="fr-FR" sz="2400" b="1" dirty="0" err="1">
                <a:solidFill>
                  <a:schemeClr val="bg1"/>
                </a:solidFill>
              </a:rPr>
              <a:t>Komotini</a:t>
            </a:r>
            <a:endParaRPr lang="fr-FR" sz="2400" b="1" dirty="0">
              <a:solidFill>
                <a:schemeClr val="bg1"/>
              </a:solidFill>
            </a:endParaRPr>
          </a:p>
        </p:txBody>
      </p:sp>
    </p:spTree>
    <p:extLst>
      <p:ext uri="{BB962C8B-B14F-4D97-AF65-F5344CB8AC3E}">
        <p14:creationId xmlns:p14="http://schemas.microsoft.com/office/powerpoint/2010/main" val="19441692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8403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mur, intérieur, pièce, plafond&#10;&#10;Description générée automatiquement">
            <a:extLst>
              <a:ext uri="{FF2B5EF4-FFF2-40B4-BE49-F238E27FC236}">
                <a16:creationId xmlns:a16="http://schemas.microsoft.com/office/drawing/2014/main" id="{39097985-683F-2B23-8804-2A8DD4381FC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49225" cmpd="tri">
            <a:solidFill>
              <a:schemeClr val="bg1"/>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CF1ED261-8C4A-0D6F-AF05-D36EFBCF01D6}"/>
              </a:ext>
            </a:extLst>
          </p:cNvPr>
          <p:cNvSpPr txBox="1"/>
          <p:nvPr/>
        </p:nvSpPr>
        <p:spPr>
          <a:xfrm>
            <a:off x="4217670" y="18395"/>
            <a:ext cx="7735824" cy="461665"/>
          </a:xfrm>
          <a:prstGeom prst="rect">
            <a:avLst/>
          </a:prstGeom>
          <a:noFill/>
        </p:spPr>
        <p:txBody>
          <a:bodyPr wrap="square" rtlCol="0">
            <a:spAutoFit/>
          </a:bodyPr>
          <a:lstStyle/>
          <a:p>
            <a:r>
              <a:rPr lang="fr-FR" sz="2400" b="1" dirty="0">
                <a:solidFill>
                  <a:schemeClr val="bg1"/>
                </a:solidFill>
              </a:rPr>
              <a:t>Synagogue à Thessalonique</a:t>
            </a:r>
          </a:p>
        </p:txBody>
      </p:sp>
    </p:spTree>
    <p:extLst>
      <p:ext uri="{BB962C8B-B14F-4D97-AF65-F5344CB8AC3E}">
        <p14:creationId xmlns:p14="http://schemas.microsoft.com/office/powerpoint/2010/main" val="6047370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C4C4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ciel, extérieur, nature, montagne&#10;&#10;Description générée automatiquement">
            <a:extLst>
              <a:ext uri="{FF2B5EF4-FFF2-40B4-BE49-F238E27FC236}">
                <a16:creationId xmlns:a16="http://schemas.microsoft.com/office/drawing/2014/main" id="{3ED4705E-A458-2C17-D70A-7A72E9190AC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71450" cmpd="tri">
            <a:solidFill>
              <a:schemeClr val="bg1"/>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E514C537-B029-4CEE-0A7E-A526E652793F}"/>
              </a:ext>
            </a:extLst>
          </p:cNvPr>
          <p:cNvSpPr txBox="1"/>
          <p:nvPr/>
        </p:nvSpPr>
        <p:spPr>
          <a:xfrm>
            <a:off x="5348377" y="64850"/>
            <a:ext cx="8557404" cy="461665"/>
          </a:xfrm>
          <a:prstGeom prst="rect">
            <a:avLst/>
          </a:prstGeom>
          <a:noFill/>
        </p:spPr>
        <p:txBody>
          <a:bodyPr wrap="square" rtlCol="0">
            <a:spAutoFit/>
          </a:bodyPr>
          <a:lstStyle/>
          <a:p>
            <a:r>
              <a:rPr lang="fr-FR" sz="2400" b="1" dirty="0">
                <a:solidFill>
                  <a:schemeClr val="bg1"/>
                </a:solidFill>
              </a:rPr>
              <a:t>Santorin</a:t>
            </a:r>
          </a:p>
        </p:txBody>
      </p:sp>
    </p:spTree>
    <p:extLst>
      <p:ext uri="{BB962C8B-B14F-4D97-AF65-F5344CB8AC3E}">
        <p14:creationId xmlns:p14="http://schemas.microsoft.com/office/powerpoint/2010/main" val="40185391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4E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eau, ciel, extérieur, pont&#10;&#10;Description générée automatiquement">
            <a:extLst>
              <a:ext uri="{FF2B5EF4-FFF2-40B4-BE49-F238E27FC236}">
                <a16:creationId xmlns:a16="http://schemas.microsoft.com/office/drawing/2014/main" id="{A4D4DF57-CFDE-8563-A805-85279BAA0F7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10905066" cy="5571066"/>
          </a:xfrm>
          <a:prstGeom prst="rect">
            <a:avLst/>
          </a:prstGeom>
          <a:ln w="171450" cmpd="tri">
            <a:solidFill>
              <a:schemeClr val="bg1"/>
            </a:solidFill>
          </a:ln>
        </p:spPr>
      </p:pic>
      <p:sp>
        <p:nvSpPr>
          <p:cNvPr id="10" name="Rectangle 9">
            <a:extLst>
              <a:ext uri="{FF2B5EF4-FFF2-40B4-BE49-F238E27FC236}">
                <a16:creationId xmlns:a16="http://schemas.microsoft.com/office/drawing/2014/main" id="{4C61BD32-7542-4D52-BA5A-3ADE869BF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963E4415-44AC-9FC2-E228-F77777B4E162}"/>
              </a:ext>
            </a:extLst>
          </p:cNvPr>
          <p:cNvSpPr txBox="1"/>
          <p:nvPr/>
        </p:nvSpPr>
        <p:spPr>
          <a:xfrm>
            <a:off x="5210355" y="85820"/>
            <a:ext cx="5865962" cy="461665"/>
          </a:xfrm>
          <a:prstGeom prst="rect">
            <a:avLst/>
          </a:prstGeom>
          <a:noFill/>
        </p:spPr>
        <p:txBody>
          <a:bodyPr wrap="square" rtlCol="0">
            <a:spAutoFit/>
          </a:bodyPr>
          <a:lstStyle/>
          <a:p>
            <a:r>
              <a:rPr lang="fr-FR" sz="2400" b="1" dirty="0">
                <a:solidFill>
                  <a:schemeClr val="bg1"/>
                </a:solidFill>
              </a:rPr>
              <a:t>Santorin</a:t>
            </a:r>
          </a:p>
        </p:txBody>
      </p:sp>
    </p:spTree>
    <p:extLst>
      <p:ext uri="{BB962C8B-B14F-4D97-AF65-F5344CB8AC3E}">
        <p14:creationId xmlns:p14="http://schemas.microsoft.com/office/powerpoint/2010/main" val="3697543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18000">
        <p15:prstTrans prst="curtains"/>
      </p:transition>
    </mc:Choice>
    <mc:Fallback>
      <p:transition spd="slow" advTm="1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TotalTime>
  <Words>236</Words>
  <Application>Microsoft Office PowerPoint</Application>
  <PresentationFormat>Grand écran</PresentationFormat>
  <Paragraphs>31</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11</cp:revision>
  <dcterms:created xsi:type="dcterms:W3CDTF">2022-04-09T03:54:21Z</dcterms:created>
  <dcterms:modified xsi:type="dcterms:W3CDTF">2022-05-07T05:25:20Z</dcterms:modified>
</cp:coreProperties>
</file>