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71" r:id="rId12"/>
    <p:sldId id="266" r:id="rId13"/>
    <p:sldId id="267" r:id="rId14"/>
    <p:sldId id="268" r:id="rId15"/>
    <p:sldId id="272" r:id="rId16"/>
    <p:sldId id="269" r:id="rId17"/>
    <p:sldId id="273" r:id="rId18"/>
    <p:sldId id="270" r:id="rId19"/>
    <p:sldId id="274" r:id="rId20"/>
    <p:sldId id="275" r:id="rId21"/>
    <p:sldId id="277" r:id="rId22"/>
    <p:sldId id="278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5" d="100"/>
          <a:sy n="65" d="100"/>
        </p:scale>
        <p:origin x="3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27/04/2022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F7575F9-00C0-47FA-AC17-5714DA597B02}"/>
              </a:ext>
            </a:extLst>
          </p:cNvPr>
          <p:cNvSpPr/>
          <p:nvPr/>
        </p:nvSpPr>
        <p:spPr>
          <a:xfrm>
            <a:off x="2702642" y="2344992"/>
            <a:ext cx="67867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4"/>
                </a:solidFill>
                <a:effectLst/>
              </a:rPr>
              <a:t>Le Canal Du Nivernais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D6EB21C-CC69-4F38-AA07-670EA63B0856}"/>
              </a:ext>
            </a:extLst>
          </p:cNvPr>
          <p:cNvSpPr txBox="1"/>
          <p:nvPr/>
        </p:nvSpPr>
        <p:spPr>
          <a:xfrm>
            <a:off x="5471651" y="1757653"/>
            <a:ext cx="35986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C000"/>
                </a:solidFill>
              </a:rPr>
              <a:t>Lorient</a:t>
            </a:r>
          </a:p>
        </p:txBody>
      </p:sp>
    </p:spTree>
    <p:extLst>
      <p:ext uri="{BB962C8B-B14F-4D97-AF65-F5344CB8AC3E}">
        <p14:creationId xmlns:p14="http://schemas.microsoft.com/office/powerpoint/2010/main" val="2806607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  <p:sndAc>
          <p:stSnd loop="1">
            <p:snd r:embed="rId2" name="videoplayback.wav"/>
          </p:stSnd>
        </p:sndAc>
      </p:transition>
    </mc:Choice>
    <mc:Fallback>
      <p:transition spd="slow" advClick="0" advTm="18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034667-C9A3-40C0-9601-0DDA9A0A907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canal du Nivernais est un canal entre le bassin de la Loire et celui de l'Yonne, entre Saint-Léger-des-Vignes, dans le département de la Nièvre, et Auxerre, préfecture du département de l'Yonne</a:t>
            </a:r>
          </a:p>
        </p:txBody>
      </p:sp>
    </p:spTree>
    <p:extLst>
      <p:ext uri="{BB962C8B-B14F-4D97-AF65-F5344CB8AC3E}">
        <p14:creationId xmlns:p14="http://schemas.microsoft.com/office/powerpoint/2010/main" val="2933781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rivière&#10;&#10;Description générée automatiquement">
            <a:extLst>
              <a:ext uri="{FF2B5EF4-FFF2-40B4-BE49-F238E27FC236}">
                <a16:creationId xmlns:a16="http://schemas.microsoft.com/office/drawing/2014/main" id="{84A83B98-4E5F-49F2-AF18-DCA7064A11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37881"/>
            <a:ext cx="11548534" cy="5998385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DD57A6-08F7-4E2F-85DE-02F475400F8B}"/>
              </a:ext>
            </a:extLst>
          </p:cNvPr>
          <p:cNvSpPr txBox="1"/>
          <p:nvPr/>
        </p:nvSpPr>
        <p:spPr>
          <a:xfrm>
            <a:off x="4130198" y="194942"/>
            <a:ext cx="6587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Bazolles et Le Canal Du Nivernais</a:t>
            </a:r>
          </a:p>
        </p:txBody>
      </p:sp>
    </p:spTree>
    <p:extLst>
      <p:ext uri="{BB962C8B-B14F-4D97-AF65-F5344CB8AC3E}">
        <p14:creationId xmlns:p14="http://schemas.microsoft.com/office/powerpoint/2010/main" val="39887969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, pont&#10;&#10;Description générée automatiquement">
            <a:extLst>
              <a:ext uri="{FF2B5EF4-FFF2-40B4-BE49-F238E27FC236}">
                <a16:creationId xmlns:a16="http://schemas.microsoft.com/office/drawing/2014/main" id="{F920225F-D047-4184-BF83-EAD5425A8E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429207"/>
            <a:ext cx="11548534" cy="6107059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CD82E7-9B56-4823-81DE-A9AF92243986}"/>
              </a:ext>
            </a:extLst>
          </p:cNvPr>
          <p:cNvSpPr txBox="1"/>
          <p:nvPr/>
        </p:nvSpPr>
        <p:spPr>
          <a:xfrm>
            <a:off x="3986916" y="77484"/>
            <a:ext cx="67180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Cercy</a:t>
            </a:r>
            <a:r>
              <a:rPr lang="fr-FR" sz="2000" b="1" dirty="0"/>
              <a:t> La Tour Le Canal Du Nivernais</a:t>
            </a:r>
          </a:p>
        </p:txBody>
      </p:sp>
    </p:spTree>
    <p:extLst>
      <p:ext uri="{BB962C8B-B14F-4D97-AF65-F5344CB8AC3E}">
        <p14:creationId xmlns:p14="http://schemas.microsoft.com/office/powerpoint/2010/main" val="24089234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herbe&#10;&#10;Description générée automatiquement">
            <a:extLst>
              <a:ext uri="{FF2B5EF4-FFF2-40B4-BE49-F238E27FC236}">
                <a16:creationId xmlns:a16="http://schemas.microsoft.com/office/drawing/2014/main" id="{12A52E4F-4DA5-4510-9A1F-8A674AFEF9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41175"/>
            <a:ext cx="11548534" cy="5995091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B9FDCE-CCB6-47DD-85CA-E772A9B2AE0B}"/>
              </a:ext>
            </a:extLst>
          </p:cNvPr>
          <p:cNvSpPr txBox="1"/>
          <p:nvPr/>
        </p:nvSpPr>
        <p:spPr>
          <a:xfrm>
            <a:off x="4130148" y="141065"/>
            <a:ext cx="90320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Ecluse De </a:t>
            </a:r>
            <a:r>
              <a:rPr lang="fr-FR" sz="2000" b="1" dirty="0" err="1"/>
              <a:t>Collancelle</a:t>
            </a:r>
            <a:r>
              <a:rPr lang="fr-FR" sz="2000" b="1" dirty="0"/>
              <a:t>  canal Du Nivernais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bateau&#10;&#10;Description générée automatiquement">
            <a:extLst>
              <a:ext uri="{FF2B5EF4-FFF2-40B4-BE49-F238E27FC236}">
                <a16:creationId xmlns:a16="http://schemas.microsoft.com/office/drawing/2014/main" id="{450D87DF-3B53-4AAF-8C73-502EF4AC25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22513"/>
            <a:ext cx="11548534" cy="6013753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BFDB311-939D-4F5D-95BD-497ADF9181F6}"/>
              </a:ext>
            </a:extLst>
          </p:cNvPr>
          <p:cNvSpPr txBox="1"/>
          <p:nvPr/>
        </p:nvSpPr>
        <p:spPr>
          <a:xfrm>
            <a:off x="2707341" y="140889"/>
            <a:ext cx="81578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Ecluse N°13 De Mingot Versant Loire Du Canal Du Nivernais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rivière&#10;&#10;Description générée automatiquement">
            <a:extLst>
              <a:ext uri="{FF2B5EF4-FFF2-40B4-BE49-F238E27FC236}">
                <a16:creationId xmlns:a16="http://schemas.microsoft.com/office/drawing/2014/main" id="{5896465D-0018-4921-A1BF-CD7D8A402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03853"/>
            <a:ext cx="11548534" cy="6032414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165A17-97D5-44FE-841D-50CDC6CAEF9A}"/>
              </a:ext>
            </a:extLst>
          </p:cNvPr>
          <p:cNvSpPr txBox="1"/>
          <p:nvPr/>
        </p:nvSpPr>
        <p:spPr>
          <a:xfrm>
            <a:off x="4069976" y="103743"/>
            <a:ext cx="59884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Canal Du Nivernais Vers Limanton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chemin&#10;&#10;Description générée automatiquement">
            <a:extLst>
              <a:ext uri="{FF2B5EF4-FFF2-40B4-BE49-F238E27FC236}">
                <a16:creationId xmlns:a16="http://schemas.microsoft.com/office/drawing/2014/main" id="{F8AA3A8C-D335-41A4-92D6-D292374C1E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22513"/>
            <a:ext cx="11548534" cy="6013753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00D29A-100E-40C6-84EC-8F76C28EAE62}"/>
              </a:ext>
            </a:extLst>
          </p:cNvPr>
          <p:cNvSpPr txBox="1"/>
          <p:nvPr/>
        </p:nvSpPr>
        <p:spPr>
          <a:xfrm>
            <a:off x="3639671" y="122403"/>
            <a:ext cx="63470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Ecluse Près de Bazolles Canal Du Nivernais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arbre, extérieur, plante&#10;&#10;Description générée automatiquement">
            <a:extLst>
              <a:ext uri="{FF2B5EF4-FFF2-40B4-BE49-F238E27FC236}">
                <a16:creationId xmlns:a16="http://schemas.microsoft.com/office/drawing/2014/main" id="{3E8F67BC-4A1F-4F13-9A33-D451C64FBF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85191"/>
            <a:ext cx="11548534" cy="6051075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A014167-CC83-429B-8BF4-552C1511042C}"/>
              </a:ext>
            </a:extLst>
          </p:cNvPr>
          <p:cNvSpPr txBox="1"/>
          <p:nvPr/>
        </p:nvSpPr>
        <p:spPr>
          <a:xfrm>
            <a:off x="2748637" y="70722"/>
            <a:ext cx="8624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Canal du Nivernais  à proximité  De Monceaux Le Comte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EBFDB7D-DD97-44CE-AFFB-458781A3D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bateau, extérieur, ciel&#10;&#10;Description générée automatiquement">
            <a:extLst>
              <a:ext uri="{FF2B5EF4-FFF2-40B4-BE49-F238E27FC236}">
                <a16:creationId xmlns:a16="http://schemas.microsoft.com/office/drawing/2014/main" id="{F7EA3661-3169-431A-8104-BDCD40F198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167950" y="130629"/>
            <a:ext cx="9104971" cy="6568752"/>
          </a:xfrm>
          <a:custGeom>
            <a:avLst/>
            <a:gdLst/>
            <a:ahLst/>
            <a:cxnLst/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 w="25400">
            <a:solidFill>
              <a:srgbClr val="FFFF00"/>
            </a:solidFill>
          </a:ln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50F864A1-23CF-4954-887F-3C4458622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160561" y="1348782"/>
            <a:ext cx="935037" cy="8243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8D313E8C-7457-407E-BDA5-EACA44D38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960661" y="1000124"/>
            <a:ext cx="762167" cy="6719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Image 4" descr="Une image contenant eau, bateau, extérieur, ciel&#10;&#10;Description générée automatiquement">
            <a:extLst>
              <a:ext uri="{FF2B5EF4-FFF2-40B4-BE49-F238E27FC236}">
                <a16:creationId xmlns:a16="http://schemas.microsoft.com/office/drawing/2014/main" id="{BF290368-FECA-4F48-B184-ED230A824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7000" y="1809750"/>
            <a:ext cx="4318000" cy="3238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6A9BCCE-0747-4A4D-A3DA-0C3FD863CD15}"/>
              </a:ext>
            </a:extLst>
          </p:cNvPr>
          <p:cNvSpPr txBox="1"/>
          <p:nvPr/>
        </p:nvSpPr>
        <p:spPr>
          <a:xfrm>
            <a:off x="8606118" y="4907902"/>
            <a:ext cx="243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canal Du Nivernais près D’Auxerre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nature, vallée, rivière&#10;&#10;Description générée automatiquement">
            <a:extLst>
              <a:ext uri="{FF2B5EF4-FFF2-40B4-BE49-F238E27FC236}">
                <a16:creationId xmlns:a16="http://schemas.microsoft.com/office/drawing/2014/main" id="{77838724-AD70-4189-9635-E25866B95E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3" y="522515"/>
            <a:ext cx="11548534" cy="6013752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F18D44-DC1C-4E66-B39D-EAA1EFA733A1}"/>
              </a:ext>
            </a:extLst>
          </p:cNvPr>
          <p:cNvSpPr txBox="1"/>
          <p:nvPr/>
        </p:nvSpPr>
        <p:spPr>
          <a:xfrm>
            <a:off x="4697506" y="60850"/>
            <a:ext cx="8139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Canal Du Nivernais</a:t>
            </a:r>
          </a:p>
        </p:txBody>
      </p:sp>
    </p:spTree>
    <p:extLst>
      <p:ext uri="{BB962C8B-B14F-4D97-AF65-F5344CB8AC3E}">
        <p14:creationId xmlns:p14="http://schemas.microsoft.com/office/powerpoint/2010/main" val="14383613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maison, vieux&#10;&#10;Description générée automatiquement">
            <a:extLst>
              <a:ext uri="{FF2B5EF4-FFF2-40B4-BE49-F238E27FC236}">
                <a16:creationId xmlns:a16="http://schemas.microsoft.com/office/drawing/2014/main" id="{59B2EBF3-3437-49E1-8FAE-4112203BAF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41175"/>
            <a:ext cx="11548534" cy="599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BE97C03-1B5B-46A4-A353-0679441E22A3}"/>
              </a:ext>
            </a:extLst>
          </p:cNvPr>
          <p:cNvSpPr txBox="1"/>
          <p:nvPr/>
        </p:nvSpPr>
        <p:spPr>
          <a:xfrm>
            <a:off x="3370729" y="141065"/>
            <a:ext cx="73869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Canal Du Nivernais  à Châtillon  en Bazois 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nature&#10;&#10;Description générée automatiquement">
            <a:extLst>
              <a:ext uri="{FF2B5EF4-FFF2-40B4-BE49-F238E27FC236}">
                <a16:creationId xmlns:a16="http://schemas.microsoft.com/office/drawing/2014/main" id="{BBA61B7A-0B08-412F-BA35-592A66B783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85191"/>
            <a:ext cx="11548534" cy="6051075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F5EBFB-8147-41B5-AD07-EB206B135E40}"/>
              </a:ext>
            </a:extLst>
          </p:cNvPr>
          <p:cNvSpPr txBox="1"/>
          <p:nvPr/>
        </p:nvSpPr>
        <p:spPr>
          <a:xfrm>
            <a:off x="3962400" y="121679"/>
            <a:ext cx="69924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canal En Tranchée à la  </a:t>
            </a:r>
            <a:r>
              <a:rPr lang="fr-FR" sz="2000" b="1" dirty="0" err="1"/>
              <a:t>Collancelle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&#10;&#10;Description générée automatiquement">
            <a:extLst>
              <a:ext uri="{FF2B5EF4-FFF2-40B4-BE49-F238E27FC236}">
                <a16:creationId xmlns:a16="http://schemas.microsoft.com/office/drawing/2014/main" id="{803B6843-B93D-450A-A244-EEB934CD32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615819"/>
            <a:ext cx="11548534" cy="5920447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CF9558-952A-4690-91EE-981B023DE1C8}"/>
              </a:ext>
            </a:extLst>
          </p:cNvPr>
          <p:cNvSpPr txBox="1"/>
          <p:nvPr/>
        </p:nvSpPr>
        <p:spPr>
          <a:xfrm>
            <a:off x="4374776" y="135229"/>
            <a:ext cx="7100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Ecluse à Clamecy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eau, rivière&#10;&#10;Description générée automatiquement">
            <a:extLst>
              <a:ext uri="{FF2B5EF4-FFF2-40B4-BE49-F238E27FC236}">
                <a16:creationId xmlns:a16="http://schemas.microsoft.com/office/drawing/2014/main" id="{F42DDA09-5372-45AA-99AA-DBC08A36AC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22513"/>
            <a:ext cx="11548534" cy="6013753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BD14EA-8F78-495A-B6BC-518BCE5420AB}"/>
              </a:ext>
            </a:extLst>
          </p:cNvPr>
          <p:cNvSpPr txBox="1"/>
          <p:nvPr/>
        </p:nvSpPr>
        <p:spPr>
          <a:xfrm>
            <a:off x="4034118" y="175196"/>
            <a:ext cx="8157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Canal à Proximité  de Vincelottes</a:t>
            </a:r>
          </a:p>
        </p:txBody>
      </p:sp>
    </p:spTree>
    <p:extLst>
      <p:ext uri="{BB962C8B-B14F-4D97-AF65-F5344CB8AC3E}">
        <p14:creationId xmlns:p14="http://schemas.microsoft.com/office/powerpoint/2010/main" val="1615491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bateau&#10;&#10;Description générée automatiquement">
            <a:extLst>
              <a:ext uri="{FF2B5EF4-FFF2-40B4-BE49-F238E27FC236}">
                <a16:creationId xmlns:a16="http://schemas.microsoft.com/office/drawing/2014/main" id="{AEAA5C69-28FD-4EBE-BE0A-5C3CADFF2D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73741"/>
            <a:ext cx="11548534" cy="5962525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DD0FA0-12E6-4FAF-B2F3-DE3954F1E060}"/>
              </a:ext>
            </a:extLst>
          </p:cNvPr>
          <p:cNvSpPr txBox="1"/>
          <p:nvPr/>
        </p:nvSpPr>
        <p:spPr>
          <a:xfrm>
            <a:off x="5074023" y="112076"/>
            <a:ext cx="8301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Ecluse de Mingot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étroit&#10;&#10;Description générée automatiquement">
            <a:extLst>
              <a:ext uri="{FF2B5EF4-FFF2-40B4-BE49-F238E27FC236}">
                <a16:creationId xmlns:a16="http://schemas.microsoft.com/office/drawing/2014/main" id="{D911C94D-C8A2-4EED-93E7-16A007D505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41175"/>
            <a:ext cx="11548534" cy="5995091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577966-962D-4442-9EC0-638FF9C8B8D8}"/>
              </a:ext>
            </a:extLst>
          </p:cNvPr>
          <p:cNvSpPr txBox="1"/>
          <p:nvPr/>
        </p:nvSpPr>
        <p:spPr>
          <a:xfrm>
            <a:off x="3209365" y="67218"/>
            <a:ext cx="7046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Ecluse  de Sauzay  en Aval  de </a:t>
            </a:r>
            <a:r>
              <a:rPr lang="fr-FR" sz="2400" b="1" dirty="0" err="1"/>
              <a:t>Panneçot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27510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&#10;&#10;Description générée automatiquement">
            <a:extLst>
              <a:ext uri="{FF2B5EF4-FFF2-40B4-BE49-F238E27FC236}">
                <a16:creationId xmlns:a16="http://schemas.microsoft.com/office/drawing/2014/main" id="{8805DFB4-46A5-4ABE-8CB1-896616C5A7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19953"/>
            <a:ext cx="11548534" cy="6016313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2920A3-4E33-4622-90C5-75434AC3B688}"/>
              </a:ext>
            </a:extLst>
          </p:cNvPr>
          <p:cNvSpPr txBox="1"/>
          <p:nvPr/>
        </p:nvSpPr>
        <p:spPr>
          <a:xfrm>
            <a:off x="4831976" y="111081"/>
            <a:ext cx="8337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Ecluse De Mingot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pierre&#10;&#10;Description générée automatiquement">
            <a:extLst>
              <a:ext uri="{FF2B5EF4-FFF2-40B4-BE49-F238E27FC236}">
                <a16:creationId xmlns:a16="http://schemas.microsoft.com/office/drawing/2014/main" id="{7B06B728-09D6-4077-8346-F5CA74F03B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78497"/>
            <a:ext cx="11548534" cy="5957769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5D0DE6-064F-4121-93B6-70E320A166AB}"/>
              </a:ext>
            </a:extLst>
          </p:cNvPr>
          <p:cNvSpPr txBox="1"/>
          <p:nvPr/>
        </p:nvSpPr>
        <p:spPr>
          <a:xfrm>
            <a:off x="2653553" y="178387"/>
            <a:ext cx="8086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Ecluse de Garde  de </a:t>
            </a:r>
            <a:r>
              <a:rPr lang="fr-FR" sz="2000" b="1" dirty="0" err="1"/>
              <a:t>Coeuillon</a:t>
            </a:r>
            <a:r>
              <a:rPr lang="fr-FR" sz="2000" b="1" dirty="0"/>
              <a:t> en aval  De Châtillon  en Bazois</a:t>
            </a:r>
          </a:p>
        </p:txBody>
      </p:sp>
    </p:spTree>
    <p:extLst>
      <p:ext uri="{BB962C8B-B14F-4D97-AF65-F5344CB8AC3E}">
        <p14:creationId xmlns:p14="http://schemas.microsoft.com/office/powerpoint/2010/main" val="31732194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herbe&#10;&#10;Description générée automatiquement">
            <a:extLst>
              <a:ext uri="{FF2B5EF4-FFF2-40B4-BE49-F238E27FC236}">
                <a16:creationId xmlns:a16="http://schemas.microsoft.com/office/drawing/2014/main" id="{4F865584-25E5-4765-B81E-49E63ECE7E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03853"/>
            <a:ext cx="11548534" cy="6032414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9DD9F4-BE11-481A-9519-1916E2B9F926}"/>
              </a:ext>
            </a:extLst>
          </p:cNvPr>
          <p:cNvSpPr txBox="1"/>
          <p:nvPr/>
        </p:nvSpPr>
        <p:spPr>
          <a:xfrm>
            <a:off x="3442446" y="51872"/>
            <a:ext cx="7458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Ecluse  N° 16 de </a:t>
            </a:r>
            <a:r>
              <a:rPr lang="fr-FR" sz="2000" b="1" dirty="0" err="1"/>
              <a:t>Sardy</a:t>
            </a:r>
            <a:r>
              <a:rPr lang="fr-FR" sz="2000" b="1" dirty="0"/>
              <a:t> lès Epiry sur le versant Seine</a:t>
            </a:r>
          </a:p>
        </p:txBody>
      </p:sp>
    </p:spTree>
    <p:extLst>
      <p:ext uri="{BB962C8B-B14F-4D97-AF65-F5344CB8AC3E}">
        <p14:creationId xmlns:p14="http://schemas.microsoft.com/office/powerpoint/2010/main" val="12896662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herbe&#10;&#10;Description générée automatiquement">
            <a:extLst>
              <a:ext uri="{FF2B5EF4-FFF2-40B4-BE49-F238E27FC236}">
                <a16:creationId xmlns:a16="http://schemas.microsoft.com/office/drawing/2014/main" id="{494554E3-AC2C-4EC6-9A37-E004337850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41175"/>
            <a:ext cx="11548534" cy="5995091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F77434-7D45-45F0-A4C8-254BD307E241}"/>
              </a:ext>
            </a:extLst>
          </p:cNvPr>
          <p:cNvSpPr txBox="1"/>
          <p:nvPr/>
        </p:nvSpPr>
        <p:spPr>
          <a:xfrm>
            <a:off x="5127811" y="121679"/>
            <a:ext cx="77992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Ecluse De </a:t>
            </a:r>
            <a:r>
              <a:rPr lang="fr-FR" sz="2000" b="1" dirty="0" err="1"/>
              <a:t>Sardy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6149052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nature, extérieur&#10;&#10;Description générée automatiquement">
            <a:extLst>
              <a:ext uri="{FF2B5EF4-FFF2-40B4-BE49-F238E27FC236}">
                <a16:creationId xmlns:a16="http://schemas.microsoft.com/office/drawing/2014/main" id="{37195585-D696-48CF-8B9D-FCE710FFDC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22513"/>
            <a:ext cx="11548534" cy="6013753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C0B001-DE0A-4AE5-883B-C0EE43FDAB8B}"/>
              </a:ext>
            </a:extLst>
          </p:cNvPr>
          <p:cNvSpPr txBox="1"/>
          <p:nvPr/>
        </p:nvSpPr>
        <p:spPr>
          <a:xfrm>
            <a:off x="3533090" y="103478"/>
            <a:ext cx="8337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Balade En Bateau Sur Le Canal Du Nivernais</a:t>
            </a:r>
          </a:p>
        </p:txBody>
      </p:sp>
    </p:spTree>
    <p:extLst>
      <p:ext uri="{BB962C8B-B14F-4D97-AF65-F5344CB8AC3E}">
        <p14:creationId xmlns:p14="http://schemas.microsoft.com/office/powerpoint/2010/main" val="27923416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175</Words>
  <Application>Microsoft Office PowerPoint</Application>
  <PresentationFormat>Grand écran</PresentationFormat>
  <Paragraphs>23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12</cp:revision>
  <dcterms:created xsi:type="dcterms:W3CDTF">2022-04-09T03:54:21Z</dcterms:created>
  <dcterms:modified xsi:type="dcterms:W3CDTF">2022-04-27T11:12:28Z</dcterms:modified>
</cp:coreProperties>
</file>